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3.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4.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5.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6.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7.xml" ContentType="application/vnd.openxmlformats-officedocument.theme+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5"/>
    <p:sldMasterId id="2147484342" r:id="rId6"/>
    <p:sldMasterId id="2147484381" r:id="rId7"/>
    <p:sldMasterId id="2147484420" r:id="rId8"/>
    <p:sldMasterId id="2147484459" r:id="rId9"/>
    <p:sldMasterId id="2147484498" r:id="rId10"/>
    <p:sldMasterId id="2147484548" r:id="rId11"/>
    <p:sldMasterId id="2147484566" r:id="rId12"/>
  </p:sldMasterIdLst>
  <p:notesMasterIdLst>
    <p:notesMasterId r:id="rId42"/>
  </p:notesMasterIdLst>
  <p:handoutMasterIdLst>
    <p:handoutMasterId r:id="rId43"/>
  </p:handoutMasterIdLst>
  <p:sldIdLst>
    <p:sldId id="1691" r:id="rId13"/>
    <p:sldId id="1694" r:id="rId14"/>
    <p:sldId id="1787" r:id="rId15"/>
    <p:sldId id="1788" r:id="rId16"/>
    <p:sldId id="1789" r:id="rId17"/>
    <p:sldId id="1790" r:id="rId18"/>
    <p:sldId id="1791" r:id="rId19"/>
    <p:sldId id="1792" r:id="rId20"/>
    <p:sldId id="1793" r:id="rId21"/>
    <p:sldId id="1794" r:id="rId22"/>
    <p:sldId id="1802" r:id="rId23"/>
    <p:sldId id="1803" r:id="rId24"/>
    <p:sldId id="1804" r:id="rId25"/>
    <p:sldId id="1795" r:id="rId26"/>
    <p:sldId id="1796" r:id="rId27"/>
    <p:sldId id="1797" r:id="rId28"/>
    <p:sldId id="1798" r:id="rId29"/>
    <p:sldId id="1799" r:id="rId30"/>
    <p:sldId id="1800" r:id="rId31"/>
    <p:sldId id="1801" r:id="rId32"/>
    <p:sldId id="1806" r:id="rId33"/>
    <p:sldId id="1813" r:id="rId34"/>
    <p:sldId id="1807" r:id="rId35"/>
    <p:sldId id="1810" r:id="rId36"/>
    <p:sldId id="1811" r:id="rId37"/>
    <p:sldId id="1809" r:id="rId38"/>
    <p:sldId id="1812" r:id="rId39"/>
    <p:sldId id="1808" r:id="rId40"/>
    <p:sldId id="1805" r:id="rId41"/>
  </p:sldIdLst>
  <p:sldSz cx="14630400" cy="8229600"/>
  <p:notesSz cx="6858000" cy="9144000"/>
  <p:defaultTex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FD4DD"/>
    <a:srgbClr val="161616"/>
    <a:srgbClr val="144D63"/>
    <a:srgbClr val="664523"/>
    <a:srgbClr val="FFFFFF"/>
    <a:srgbClr val="F3F3F3"/>
    <a:srgbClr val="000000"/>
    <a:srgbClr val="525252"/>
    <a:srgbClr val="EAEAEA"/>
    <a:srgbClr val="E811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12" autoAdjust="0"/>
    <p:restoredTop sz="68682" autoAdjust="0"/>
  </p:normalViewPr>
  <p:slideViewPr>
    <p:cSldViewPr snapToGrid="0">
      <p:cViewPr varScale="1">
        <p:scale>
          <a:sx n="51" d="100"/>
          <a:sy n="51" d="100"/>
        </p:scale>
        <p:origin x="1387" y="48"/>
      </p:cViewPr>
      <p:guideLst>
        <p:guide orient="horz" pos="2592"/>
        <p:guide pos="4608"/>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2587"/>
    </p:cViewPr>
  </p:sorterViewPr>
  <p:notesViewPr>
    <p:cSldViewPr snapToGrid="0" showGuides="1">
      <p:cViewPr>
        <p:scale>
          <a:sx n="150" d="100"/>
          <a:sy n="150" d="100"/>
        </p:scale>
        <p:origin x="1140"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4.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3" Type="http://schemas.openxmlformats.org/officeDocument/2006/relationships/customXml" Target="../customXml/item3.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Master" Target="slideMasters/slideMaster3.xml"/><Relationship Id="rId12" Type="http://schemas.openxmlformats.org/officeDocument/2006/relationships/slideMaster" Target="slideMasters/slideMaster8.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slide" Target="slides/slide29.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Master" Target="slideMasters/slideMaster7.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10" Type="http://schemas.openxmlformats.org/officeDocument/2006/relationships/slideMaster" Target="slideMasters/slideMaster6.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handoutMaster" Target="handoutMasters/handout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smtClean="0"/>
              <a:t>Tableau Conference 2015</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t>5/31/2016 2:27 PM</a:t>
            </a:fld>
            <a:endParaRPr lang="en-US" dirty="0"/>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ea typeface="Segoe UI" pitchFamily="34" charset="0"/>
                <a:cs typeface="Arial" panose="020B0604020202020204" pitchFamily="34" charset="0"/>
              </a:rPr>
              <a:t>© 2015 Tableau Software. All rights reserved. </a:t>
            </a:r>
            <a:endParaRPr lang="en-US" sz="400" dirty="0">
              <a:gradFill>
                <a:gsLst>
                  <a:gs pos="0">
                    <a:schemeClr val="tx1"/>
                  </a:gs>
                  <a:gs pos="100000">
                    <a:schemeClr val="tx1"/>
                  </a:gs>
                </a:gsLst>
                <a:lin ang="5400000" scaled="0"/>
              </a:gradFill>
              <a:ea typeface="Segoe UI" pitchFamily="34" charset="0"/>
              <a:cs typeface="Arial" panose="020B0604020202020204"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n-lt"/>
              </a:defRPr>
            </a:lvl1pPr>
          </a:lstStyle>
          <a:p>
            <a:r>
              <a:rPr lang="en-US" dirty="0" smtClean="0"/>
              <a:t>Tableau Conference 2015</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atin typeface="+mn-lt"/>
                <a:cs typeface="Arial" panose="020B0604020202020204" pitchFamily="34" charset="0"/>
              </a:defRPr>
            </a:lvl1pPr>
          </a:lstStyle>
          <a:p>
            <a:pPr defTabSz="914099" eaLnBrk="0" hangingPunct="0"/>
            <a:r>
              <a:rPr lang="en-US" sz="400" dirty="0" smtClean="0">
                <a:gradFill>
                  <a:gsLst>
                    <a:gs pos="0">
                      <a:prstClr val="black"/>
                    </a:gs>
                    <a:gs pos="100000">
                      <a:prstClr val="black"/>
                    </a:gs>
                  </a:gsLst>
                  <a:lin ang="5400000" scaled="0"/>
                </a:gradFill>
                <a:ea typeface="Segoe UI" pitchFamily="34" charset="0"/>
              </a:rPr>
              <a:t>© 2015 Tableau Software.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n-lt"/>
              </a:defRPr>
            </a:lvl1pPr>
          </a:lstStyle>
          <a:p>
            <a:fld id="{38EEC551-8CDA-4EB6-89BB-2A86C9F091C8}" type="datetime8">
              <a:rPr lang="en-US" smtClean="0"/>
              <a:pPr/>
              <a:t>5/31/2016 2:27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mn-lt"/>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1097212" rtl="0" eaLnBrk="1" latinLnBrk="0" hangingPunct="1">
      <a:lnSpc>
        <a:spcPct val="90000"/>
      </a:lnSpc>
      <a:spcAft>
        <a:spcPts val="400"/>
      </a:spcAft>
      <a:defRPr sz="1059" kern="1200">
        <a:solidFill>
          <a:schemeClr val="tx1"/>
        </a:solidFill>
        <a:latin typeface="+mj-lt"/>
        <a:ea typeface="+mn-ea"/>
        <a:cs typeface="+mn-cs"/>
      </a:defRPr>
    </a:lvl1pPr>
    <a:lvl2pPr marL="255572" indent="-126991"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2pPr>
    <a:lvl3pPr marL="393675" indent="-138105"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3pPr>
    <a:lvl4pPr marL="579402" indent="-176201"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4pPr>
    <a:lvl5pPr marL="738142" indent="-138105"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5pPr>
    <a:lvl6pPr marL="2743031" algn="l" defTabSz="1097212" rtl="0" eaLnBrk="1" latinLnBrk="0" hangingPunct="1">
      <a:defRPr sz="1412" kern="1200">
        <a:solidFill>
          <a:schemeClr val="tx1"/>
        </a:solidFill>
        <a:latin typeface="+mn-lt"/>
        <a:ea typeface="+mn-ea"/>
        <a:cs typeface="+mn-cs"/>
      </a:defRPr>
    </a:lvl6pPr>
    <a:lvl7pPr marL="3291635" algn="l" defTabSz="1097212" rtl="0" eaLnBrk="1" latinLnBrk="0" hangingPunct="1">
      <a:defRPr sz="1412" kern="1200">
        <a:solidFill>
          <a:schemeClr val="tx1"/>
        </a:solidFill>
        <a:latin typeface="+mn-lt"/>
        <a:ea typeface="+mn-ea"/>
        <a:cs typeface="+mn-cs"/>
      </a:defRPr>
    </a:lvl7pPr>
    <a:lvl8pPr marL="3840241" algn="l" defTabSz="1097212" rtl="0" eaLnBrk="1" latinLnBrk="0" hangingPunct="1">
      <a:defRPr sz="1412" kern="1200">
        <a:solidFill>
          <a:schemeClr val="tx1"/>
        </a:solidFill>
        <a:latin typeface="+mn-lt"/>
        <a:ea typeface="+mn-ea"/>
        <a:cs typeface="+mn-cs"/>
      </a:defRPr>
    </a:lvl8pPr>
    <a:lvl9pPr marL="4388848" algn="l" defTabSz="1097212" rtl="0" eaLnBrk="1" latinLnBrk="0" hangingPunct="1">
      <a:defRPr sz="14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ea typeface="Segoe UI" pitchFamily="34" charset="0"/>
              </a:rPr>
              <a:t>© 2015 Tableau Software. All rights reserved. </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5/31/2016 2:27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10549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Tree>
    <p:extLst>
      <p:ext uri="{BB962C8B-B14F-4D97-AF65-F5344CB8AC3E}">
        <p14:creationId xmlns:p14="http://schemas.microsoft.com/office/powerpoint/2010/main" val="23555788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8363" y="620713"/>
            <a:ext cx="3519488" cy="1981200"/>
          </a:xfrm>
        </p:spPr>
      </p:sp>
      <p:sp>
        <p:nvSpPr>
          <p:cNvPr id="3" name="Notes Placeholder 2"/>
          <p:cNvSpPr>
            <a:spLocks noGrp="1"/>
          </p:cNvSpPr>
          <p:nvPr>
            <p:ph type="body" idx="1"/>
          </p:nvPr>
        </p:nvSpPr>
        <p:spPr/>
        <p:txBody>
          <a:bodyPr/>
          <a:lstStyle/>
          <a:p>
            <a:pPr eaLnBrk="1" hangingPunct="1">
              <a:spcBef>
                <a:spcPct val="0"/>
              </a:spcBef>
            </a:pPr>
            <a:r>
              <a:rPr lang="en-GB" dirty="0" smtClean="0">
                <a:latin typeface="Calibri" charset="0"/>
              </a:rPr>
              <a:t>Finally, even when sticking with good design principles</a:t>
            </a:r>
            <a:r>
              <a:rPr lang="en-GB" baseline="0" dirty="0" smtClean="0">
                <a:latin typeface="Calibri" charset="0"/>
              </a:rPr>
              <a:t> you have loads of options to consider when designing. And these choices will control the message your </a:t>
            </a:r>
            <a:r>
              <a:rPr lang="en-GB" baseline="0" dirty="0" err="1" smtClean="0">
                <a:latin typeface="Calibri" charset="0"/>
              </a:rPr>
              <a:t>viz</a:t>
            </a:r>
            <a:r>
              <a:rPr lang="en-GB" baseline="0" dirty="0" smtClean="0">
                <a:latin typeface="Calibri" charset="0"/>
              </a:rPr>
              <a:t> has. Every </a:t>
            </a:r>
            <a:r>
              <a:rPr lang="en-GB" baseline="0" dirty="0" err="1" smtClean="0">
                <a:latin typeface="Calibri" charset="0"/>
              </a:rPr>
              <a:t>viz</a:t>
            </a:r>
            <a:r>
              <a:rPr lang="en-GB" baseline="0" dirty="0" smtClean="0">
                <a:latin typeface="Calibri" charset="0"/>
              </a:rPr>
              <a:t> should have a message. Let’s see what we can do with this.</a:t>
            </a:r>
          </a:p>
          <a:p>
            <a:pPr eaLnBrk="1" hangingPunct="1">
              <a:spcBef>
                <a:spcPct val="0"/>
              </a:spcBef>
            </a:pPr>
            <a:endParaRPr lang="en-GB" sz="1200" b="0" i="0" kern="1200" baseline="0" dirty="0" smtClean="0">
              <a:solidFill>
                <a:schemeClr val="tx1"/>
              </a:solidFill>
              <a:effectLst/>
              <a:latin typeface="Calibri" charset="0"/>
              <a:ea typeface="ＭＳ Ｐゴシック" charset="0"/>
              <a:cs typeface="ＭＳ Ｐゴシック" charset="0"/>
            </a:endParaRPr>
          </a:p>
          <a:p>
            <a:pPr eaLnBrk="1" hangingPunct="1">
              <a:spcBef>
                <a:spcPct val="0"/>
              </a:spcBef>
            </a:pPr>
            <a:r>
              <a:rPr lang="en-GB" sz="1200" b="0" i="0" kern="1200" baseline="0" dirty="0" smtClean="0">
                <a:solidFill>
                  <a:schemeClr val="tx1"/>
                </a:solidFill>
                <a:effectLst/>
                <a:latin typeface="Calibri" charset="0"/>
                <a:ea typeface="ＭＳ Ｐゴシック" charset="0"/>
                <a:cs typeface="ＭＳ Ｐゴシック" charset="0"/>
              </a:rPr>
              <a:t>First off, let’s look at 3 things he did </a:t>
            </a:r>
            <a:endParaRPr lang="en-GB" sz="1200" b="0" i="0" kern="1200" dirty="0" smtClean="0">
              <a:solidFill>
                <a:schemeClr val="tx1"/>
              </a:solidFill>
              <a:effectLst/>
              <a:latin typeface="+mn-lt"/>
              <a:ea typeface="ＭＳ Ｐゴシック" charset="0"/>
              <a:cs typeface="ＭＳ Ｐゴシック" charset="0"/>
            </a:endParaRPr>
          </a:p>
          <a:p>
            <a:pPr marL="228600" indent="-228600">
              <a:buAutoNum type="arabicPeriod"/>
            </a:pPr>
            <a:r>
              <a:rPr lang="en-GB" dirty="0" smtClean="0"/>
              <a:t>The title: that’s enough to tell you his message:</a:t>
            </a:r>
            <a:r>
              <a:rPr lang="en-GB" baseline="0" dirty="0" smtClean="0"/>
              <a:t> he’s emphasising the LOSS of life.</a:t>
            </a:r>
          </a:p>
          <a:p>
            <a:pPr marL="228600" indent="-228600">
              <a:buAutoNum type="arabicPeriod"/>
            </a:pPr>
            <a:r>
              <a:rPr lang="en-GB" baseline="0" dirty="0" smtClean="0"/>
              <a:t>Was his choice of red neutral? Of course not – it’s blood.</a:t>
            </a:r>
          </a:p>
          <a:p>
            <a:pPr marL="228600" indent="-228600">
              <a:buAutoNum type="arabicPeriod"/>
            </a:pPr>
            <a:r>
              <a:rPr lang="en-GB" baseline="0" dirty="0" smtClean="0"/>
              <a:t>Bar charts normally go up. What does this one go down? To look like a blood smear.</a:t>
            </a:r>
            <a:endParaRPr lang="en-GB" dirty="0"/>
          </a:p>
        </p:txBody>
      </p:sp>
      <p:sp>
        <p:nvSpPr>
          <p:cNvPr id="4" name="Footer Placeholder 3"/>
          <p:cNvSpPr>
            <a:spLocks noGrp="1"/>
          </p:cNvSpPr>
          <p:nvPr>
            <p:ph type="ftr" sz="quarter" idx="10"/>
          </p:nvPr>
        </p:nvSpPr>
        <p:spPr/>
        <p:txBody>
          <a:bodyPr/>
          <a:lstStyle/>
          <a:p>
            <a:pPr>
              <a:defRPr/>
            </a:pPr>
            <a:r>
              <a:rPr lang="en-US" smtClean="0"/>
              <a:t>©2011 Tableau Software Inc. All rights reserved.</a:t>
            </a:r>
            <a:endParaRPr lang="en-US"/>
          </a:p>
        </p:txBody>
      </p:sp>
      <p:sp>
        <p:nvSpPr>
          <p:cNvPr id="5" name="Slide Number Placeholder 4"/>
          <p:cNvSpPr>
            <a:spLocks noGrp="1"/>
          </p:cNvSpPr>
          <p:nvPr>
            <p:ph type="sldNum" sz="quarter" idx="11"/>
          </p:nvPr>
        </p:nvSpPr>
        <p:spPr/>
        <p:txBody>
          <a:bodyPr/>
          <a:lstStyle/>
          <a:p>
            <a:pPr>
              <a:defRPr/>
            </a:pPr>
            <a:fld id="{B37A3EEA-359C-A641-8D6D-846B00CA9CBD}" type="slidenum">
              <a:rPr lang="en-US" smtClean="0"/>
              <a:pPr>
                <a:defRPr/>
              </a:pPr>
              <a:t>11</a:t>
            </a:fld>
            <a:endParaRPr lang="en-US"/>
          </a:p>
        </p:txBody>
      </p:sp>
    </p:spTree>
    <p:extLst>
      <p:ext uri="{BB962C8B-B14F-4D97-AF65-F5344CB8AC3E}">
        <p14:creationId xmlns:p14="http://schemas.microsoft.com/office/powerpoint/2010/main" val="757375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8363" y="620713"/>
            <a:ext cx="3519488" cy="1981200"/>
          </a:xfrm>
        </p:spPr>
      </p:sp>
      <p:sp>
        <p:nvSpPr>
          <p:cNvPr id="3" name="Notes Placeholder 2"/>
          <p:cNvSpPr>
            <a:spLocks noGrp="1"/>
          </p:cNvSpPr>
          <p:nvPr>
            <p:ph type="body" idx="1"/>
          </p:nvPr>
        </p:nvSpPr>
        <p:spPr/>
        <p:txBody>
          <a:bodyPr/>
          <a:lstStyle/>
          <a:p>
            <a:pPr eaLnBrk="1" hangingPunct="1">
              <a:spcBef>
                <a:spcPct val="0"/>
              </a:spcBef>
            </a:pPr>
            <a:r>
              <a:rPr lang="en-GB" dirty="0" smtClean="0">
                <a:latin typeface="Calibri" charset="0"/>
              </a:rPr>
              <a:t>What can we do to this chart to change the message without</a:t>
            </a:r>
            <a:r>
              <a:rPr lang="en-GB" baseline="0" dirty="0" smtClean="0">
                <a:latin typeface="Calibri" charset="0"/>
              </a:rPr>
              <a:t> even changing the </a:t>
            </a:r>
            <a:r>
              <a:rPr lang="en-GB" baseline="0" dirty="0" err="1" smtClean="0">
                <a:latin typeface="Calibri" charset="0"/>
              </a:rPr>
              <a:t>vizzes</a:t>
            </a:r>
            <a:r>
              <a:rPr lang="en-GB" baseline="0" dirty="0" smtClean="0">
                <a:latin typeface="Calibri" charset="0"/>
              </a:rPr>
              <a:t>&gt;</a:t>
            </a:r>
          </a:p>
          <a:p>
            <a:pPr eaLnBrk="1" hangingPunct="1">
              <a:spcBef>
                <a:spcPct val="0"/>
              </a:spcBef>
            </a:pPr>
            <a:endParaRPr lang="en-GB" sz="1200" b="0" i="0" kern="1200" baseline="0" dirty="0" smtClean="0">
              <a:solidFill>
                <a:schemeClr val="tx1"/>
              </a:solidFill>
              <a:effectLst/>
              <a:latin typeface="Calibri" charset="0"/>
              <a:ea typeface="ＭＳ Ｐゴシック" charset="0"/>
              <a:cs typeface="ＭＳ Ｐゴシック" charset="0"/>
            </a:endParaRPr>
          </a:p>
          <a:p>
            <a:pPr marL="228600" indent="-228600" eaLnBrk="1" hangingPunct="1">
              <a:spcBef>
                <a:spcPct val="0"/>
              </a:spcBef>
              <a:buAutoNum type="arabicPeriod"/>
            </a:pPr>
            <a:r>
              <a:rPr lang="en-GB" sz="1200" b="0" i="0" kern="1200" baseline="0" dirty="0" smtClean="0">
                <a:solidFill>
                  <a:schemeClr val="tx1"/>
                </a:solidFill>
                <a:effectLst/>
                <a:latin typeface="Calibri" charset="0"/>
                <a:ea typeface="ＭＳ Ｐゴシック" charset="0"/>
                <a:cs typeface="ＭＳ Ｐゴシック" charset="0"/>
              </a:rPr>
              <a:t>Rotate the viz. Now the drop in deaths is clearer.</a:t>
            </a:r>
          </a:p>
          <a:p>
            <a:pPr marL="228600" indent="-228600" eaLnBrk="1" hangingPunct="1">
              <a:spcBef>
                <a:spcPct val="0"/>
              </a:spcBef>
              <a:buAutoNum type="arabicPeriod"/>
            </a:pPr>
            <a:r>
              <a:rPr lang="en-GB" sz="1200" b="0" i="0" kern="1200" baseline="0" dirty="0" smtClean="0">
                <a:solidFill>
                  <a:schemeClr val="tx1"/>
                </a:solidFill>
                <a:effectLst/>
                <a:latin typeface="Calibri" charset="0"/>
                <a:ea typeface="ＭＳ Ｐゴシック" charset="0"/>
                <a:cs typeface="ＭＳ Ｐゴシック" charset="0"/>
              </a:rPr>
              <a:t>Change the title: that controls the message</a:t>
            </a:r>
          </a:p>
          <a:p>
            <a:pPr marL="228600" indent="-228600" eaLnBrk="1" hangingPunct="1">
              <a:spcBef>
                <a:spcPct val="0"/>
              </a:spcBef>
              <a:buAutoNum type="arabicPeriod"/>
            </a:pPr>
            <a:r>
              <a:rPr lang="en-GB" sz="1200" b="0" i="0" kern="1200" baseline="0" dirty="0" smtClean="0">
                <a:solidFill>
                  <a:schemeClr val="tx1"/>
                </a:solidFill>
                <a:effectLst/>
                <a:latin typeface="Calibri" charset="0"/>
                <a:ea typeface="ＭＳ Ｐゴシック" charset="0"/>
                <a:cs typeface="ＭＳ Ｐゴシック" charset="0"/>
              </a:rPr>
              <a:t>Change the colour to something more neutral.</a:t>
            </a:r>
          </a:p>
          <a:p>
            <a:pPr marL="0" indent="0" eaLnBrk="1" hangingPunct="1">
              <a:spcBef>
                <a:spcPct val="0"/>
              </a:spcBef>
              <a:buNone/>
            </a:pPr>
            <a:endParaRPr lang="en-GB" sz="1200" b="0" i="0" kern="1200" baseline="0" dirty="0" smtClean="0">
              <a:solidFill>
                <a:schemeClr val="tx1"/>
              </a:solidFill>
              <a:effectLst/>
              <a:latin typeface="Calibri" charset="0"/>
              <a:ea typeface="ＭＳ Ｐゴシック" charset="0"/>
              <a:cs typeface="ＭＳ Ｐゴシック" charset="0"/>
            </a:endParaRPr>
          </a:p>
          <a:p>
            <a:pPr marL="0" indent="0" eaLnBrk="1" hangingPunct="1">
              <a:spcBef>
                <a:spcPct val="0"/>
              </a:spcBef>
              <a:buNone/>
            </a:pPr>
            <a:r>
              <a:rPr lang="en-GB" sz="1200" b="0" i="0" kern="1200" baseline="0" dirty="0" smtClean="0">
                <a:solidFill>
                  <a:schemeClr val="tx1"/>
                </a:solidFill>
                <a:effectLst/>
                <a:latin typeface="Calibri" charset="0"/>
                <a:ea typeface="ＭＳ Ｐゴシック" charset="0"/>
                <a:cs typeface="ＭＳ Ｐゴシック" charset="0"/>
              </a:rPr>
              <a:t>Pause: notice how the message is completely different.</a:t>
            </a:r>
            <a:endParaRPr lang="en-GB" sz="1200" b="0" i="0" kern="1200" dirty="0" smtClean="0">
              <a:solidFill>
                <a:schemeClr val="tx1"/>
              </a:solidFill>
              <a:effectLst/>
              <a:latin typeface="+mn-lt"/>
              <a:ea typeface="ＭＳ Ｐゴシック" charset="0"/>
              <a:cs typeface="ＭＳ Ｐゴシック" charset="0"/>
            </a:endParaRPr>
          </a:p>
          <a:p>
            <a:endParaRPr lang="en-GB" dirty="0"/>
          </a:p>
        </p:txBody>
      </p:sp>
      <p:sp>
        <p:nvSpPr>
          <p:cNvPr id="4" name="Footer Placeholder 3"/>
          <p:cNvSpPr>
            <a:spLocks noGrp="1"/>
          </p:cNvSpPr>
          <p:nvPr>
            <p:ph type="ftr" sz="quarter" idx="10"/>
          </p:nvPr>
        </p:nvSpPr>
        <p:spPr/>
        <p:txBody>
          <a:bodyPr/>
          <a:lstStyle/>
          <a:p>
            <a:pPr>
              <a:defRPr/>
            </a:pPr>
            <a:r>
              <a:rPr lang="en-US" smtClean="0"/>
              <a:t>©2011 Tableau Software Inc. All rights reserved.</a:t>
            </a:r>
            <a:endParaRPr lang="en-US"/>
          </a:p>
        </p:txBody>
      </p:sp>
      <p:sp>
        <p:nvSpPr>
          <p:cNvPr id="5" name="Slide Number Placeholder 4"/>
          <p:cNvSpPr>
            <a:spLocks noGrp="1"/>
          </p:cNvSpPr>
          <p:nvPr>
            <p:ph type="sldNum" sz="quarter" idx="11"/>
          </p:nvPr>
        </p:nvSpPr>
        <p:spPr/>
        <p:txBody>
          <a:bodyPr/>
          <a:lstStyle/>
          <a:p>
            <a:pPr>
              <a:defRPr/>
            </a:pPr>
            <a:fld id="{B37A3EEA-359C-A641-8D6D-846B00CA9CBD}" type="slidenum">
              <a:rPr lang="en-US" smtClean="0"/>
              <a:pPr>
                <a:defRPr/>
              </a:pPr>
              <a:t>12</a:t>
            </a:fld>
            <a:endParaRPr lang="en-US"/>
          </a:p>
        </p:txBody>
      </p:sp>
    </p:spTree>
    <p:extLst>
      <p:ext uri="{BB962C8B-B14F-4D97-AF65-F5344CB8AC3E}">
        <p14:creationId xmlns:p14="http://schemas.microsoft.com/office/powerpoint/2010/main" val="2282272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8363" y="620713"/>
            <a:ext cx="3519488" cy="1981200"/>
          </a:xfrm>
        </p:spPr>
      </p:sp>
      <p:sp>
        <p:nvSpPr>
          <p:cNvPr id="3" name="Notes Placeholder 2"/>
          <p:cNvSpPr>
            <a:spLocks noGrp="1"/>
          </p:cNvSpPr>
          <p:nvPr>
            <p:ph type="body" idx="1"/>
          </p:nvPr>
        </p:nvSpPr>
        <p:spPr/>
        <p:txBody>
          <a:bodyPr/>
          <a:lstStyle/>
          <a:p>
            <a:pPr eaLnBrk="1" hangingPunct="1">
              <a:spcBef>
                <a:spcPct val="0"/>
              </a:spcBef>
            </a:pPr>
            <a:r>
              <a:rPr lang="en-GB" dirty="0" smtClean="0">
                <a:latin typeface="Calibri" charset="0"/>
              </a:rPr>
              <a:t>What can we do to this chart to change the message without</a:t>
            </a:r>
            <a:r>
              <a:rPr lang="en-GB" baseline="0" dirty="0" smtClean="0">
                <a:latin typeface="Calibri" charset="0"/>
              </a:rPr>
              <a:t> even changing the </a:t>
            </a:r>
            <a:r>
              <a:rPr lang="en-GB" baseline="0" dirty="0" err="1" smtClean="0">
                <a:latin typeface="Calibri" charset="0"/>
              </a:rPr>
              <a:t>vizzes</a:t>
            </a:r>
            <a:r>
              <a:rPr lang="en-GB" baseline="0" dirty="0" smtClean="0">
                <a:latin typeface="Calibri" charset="0"/>
              </a:rPr>
              <a:t>&gt;</a:t>
            </a:r>
          </a:p>
          <a:p>
            <a:pPr eaLnBrk="1" hangingPunct="1">
              <a:spcBef>
                <a:spcPct val="0"/>
              </a:spcBef>
            </a:pPr>
            <a:endParaRPr lang="en-GB" sz="1200" b="0" i="0" kern="1200" baseline="0" dirty="0" smtClean="0">
              <a:solidFill>
                <a:schemeClr val="tx1"/>
              </a:solidFill>
              <a:effectLst/>
              <a:latin typeface="Calibri" charset="0"/>
              <a:ea typeface="ＭＳ Ｐゴシック" charset="0"/>
              <a:cs typeface="ＭＳ Ｐゴシック" charset="0"/>
            </a:endParaRPr>
          </a:p>
          <a:p>
            <a:pPr marL="228600" indent="-228600" eaLnBrk="1" hangingPunct="1">
              <a:spcBef>
                <a:spcPct val="0"/>
              </a:spcBef>
              <a:buAutoNum type="arabicPeriod"/>
            </a:pPr>
            <a:r>
              <a:rPr lang="en-GB" sz="1200" b="0" i="0" kern="1200" baseline="0" dirty="0" smtClean="0">
                <a:solidFill>
                  <a:schemeClr val="tx1"/>
                </a:solidFill>
                <a:effectLst/>
                <a:latin typeface="Calibri" charset="0"/>
                <a:ea typeface="ＭＳ Ｐゴシック" charset="0"/>
                <a:cs typeface="ＭＳ Ｐゴシック" charset="0"/>
              </a:rPr>
              <a:t>Rotate the viz. Now the drop in deaths is clearer.</a:t>
            </a:r>
          </a:p>
          <a:p>
            <a:pPr marL="228600" indent="-228600" eaLnBrk="1" hangingPunct="1">
              <a:spcBef>
                <a:spcPct val="0"/>
              </a:spcBef>
              <a:buAutoNum type="arabicPeriod"/>
            </a:pPr>
            <a:r>
              <a:rPr lang="en-GB" sz="1200" b="0" i="0" kern="1200" baseline="0" dirty="0" smtClean="0">
                <a:solidFill>
                  <a:schemeClr val="tx1"/>
                </a:solidFill>
                <a:effectLst/>
                <a:latin typeface="Calibri" charset="0"/>
                <a:ea typeface="ＭＳ Ｐゴシック" charset="0"/>
                <a:cs typeface="ＭＳ Ｐゴシック" charset="0"/>
              </a:rPr>
              <a:t>Change the title: that controls the message</a:t>
            </a:r>
          </a:p>
          <a:p>
            <a:pPr marL="228600" indent="-228600" eaLnBrk="1" hangingPunct="1">
              <a:spcBef>
                <a:spcPct val="0"/>
              </a:spcBef>
              <a:buAutoNum type="arabicPeriod"/>
            </a:pPr>
            <a:r>
              <a:rPr lang="en-GB" sz="1200" b="0" i="0" kern="1200" baseline="0" dirty="0" smtClean="0">
                <a:solidFill>
                  <a:schemeClr val="tx1"/>
                </a:solidFill>
                <a:effectLst/>
                <a:latin typeface="Calibri" charset="0"/>
                <a:ea typeface="ＭＳ Ｐゴシック" charset="0"/>
                <a:cs typeface="ＭＳ Ｐゴシック" charset="0"/>
              </a:rPr>
              <a:t>Change the colour to something more neutral.</a:t>
            </a:r>
          </a:p>
          <a:p>
            <a:pPr marL="0" indent="0" eaLnBrk="1" hangingPunct="1">
              <a:spcBef>
                <a:spcPct val="0"/>
              </a:spcBef>
              <a:buNone/>
            </a:pPr>
            <a:endParaRPr lang="en-GB" sz="1200" b="0" i="0" kern="1200" baseline="0" dirty="0" smtClean="0">
              <a:solidFill>
                <a:schemeClr val="tx1"/>
              </a:solidFill>
              <a:effectLst/>
              <a:latin typeface="Calibri" charset="0"/>
              <a:ea typeface="ＭＳ Ｐゴシック" charset="0"/>
              <a:cs typeface="ＭＳ Ｐゴシック" charset="0"/>
            </a:endParaRPr>
          </a:p>
          <a:p>
            <a:pPr marL="0" indent="0" eaLnBrk="1" hangingPunct="1">
              <a:spcBef>
                <a:spcPct val="0"/>
              </a:spcBef>
              <a:buNone/>
            </a:pPr>
            <a:r>
              <a:rPr lang="en-GB" sz="1200" b="0" i="0" kern="1200" baseline="0" dirty="0" smtClean="0">
                <a:solidFill>
                  <a:schemeClr val="tx1"/>
                </a:solidFill>
                <a:effectLst/>
                <a:latin typeface="Calibri" charset="0"/>
                <a:ea typeface="ＭＳ Ｐゴシック" charset="0"/>
                <a:cs typeface="ＭＳ Ｐゴシック" charset="0"/>
              </a:rPr>
              <a:t>Pause: notice how the message is completely different.</a:t>
            </a:r>
            <a:endParaRPr lang="en-GB" sz="1200" b="0" i="0" kern="1200" dirty="0" smtClean="0">
              <a:solidFill>
                <a:schemeClr val="tx1"/>
              </a:solidFill>
              <a:effectLst/>
              <a:latin typeface="+mn-lt"/>
              <a:ea typeface="ＭＳ Ｐゴシック" charset="0"/>
              <a:cs typeface="ＭＳ Ｐゴシック" charset="0"/>
            </a:endParaRPr>
          </a:p>
          <a:p>
            <a:endParaRPr lang="en-GB" dirty="0"/>
          </a:p>
        </p:txBody>
      </p:sp>
      <p:sp>
        <p:nvSpPr>
          <p:cNvPr id="4" name="Footer Placeholder 3"/>
          <p:cNvSpPr>
            <a:spLocks noGrp="1"/>
          </p:cNvSpPr>
          <p:nvPr>
            <p:ph type="ftr" sz="quarter" idx="10"/>
          </p:nvPr>
        </p:nvSpPr>
        <p:spPr/>
        <p:txBody>
          <a:bodyPr/>
          <a:lstStyle/>
          <a:p>
            <a:pPr>
              <a:defRPr/>
            </a:pPr>
            <a:r>
              <a:rPr lang="en-US" smtClean="0"/>
              <a:t>©2011 Tableau Software Inc. All rights reserved.</a:t>
            </a:r>
            <a:endParaRPr lang="en-US"/>
          </a:p>
        </p:txBody>
      </p:sp>
      <p:sp>
        <p:nvSpPr>
          <p:cNvPr id="5" name="Slide Number Placeholder 4"/>
          <p:cNvSpPr>
            <a:spLocks noGrp="1"/>
          </p:cNvSpPr>
          <p:nvPr>
            <p:ph type="sldNum" sz="quarter" idx="11"/>
          </p:nvPr>
        </p:nvSpPr>
        <p:spPr/>
        <p:txBody>
          <a:bodyPr/>
          <a:lstStyle/>
          <a:p>
            <a:pPr>
              <a:defRPr/>
            </a:pPr>
            <a:fld id="{B37A3EEA-359C-A641-8D6D-846B00CA9CBD}" type="slidenum">
              <a:rPr lang="en-US" smtClean="0"/>
              <a:pPr>
                <a:defRPr/>
              </a:pPr>
              <a:t>13</a:t>
            </a:fld>
            <a:endParaRPr lang="en-US"/>
          </a:p>
        </p:txBody>
      </p:sp>
    </p:spTree>
    <p:extLst>
      <p:ext uri="{BB962C8B-B14F-4D97-AF65-F5344CB8AC3E}">
        <p14:creationId xmlns:p14="http://schemas.microsoft.com/office/powerpoint/2010/main" val="3559608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Tree>
    <p:extLst>
      <p:ext uri="{BB962C8B-B14F-4D97-AF65-F5344CB8AC3E}">
        <p14:creationId xmlns:p14="http://schemas.microsoft.com/office/powerpoint/2010/main" val="2190479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smtClean="0"/>
          </a:p>
        </p:txBody>
      </p:sp>
    </p:spTree>
    <p:extLst>
      <p:ext uri="{BB962C8B-B14F-4D97-AF65-F5344CB8AC3E}">
        <p14:creationId xmlns:p14="http://schemas.microsoft.com/office/powerpoint/2010/main" val="2591710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Tree>
    <p:extLst>
      <p:ext uri="{BB962C8B-B14F-4D97-AF65-F5344CB8AC3E}">
        <p14:creationId xmlns:p14="http://schemas.microsoft.com/office/powerpoint/2010/main" val="2276956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Tree>
    <p:extLst>
      <p:ext uri="{BB962C8B-B14F-4D97-AF65-F5344CB8AC3E}">
        <p14:creationId xmlns:p14="http://schemas.microsoft.com/office/powerpoint/2010/main" val="37315225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926228B3-46CB-4F11-B789-F6F9AFDCFF3F}" type="slidenum">
              <a:rPr lang="en-US" smtClean="0"/>
              <a:t>18</a:t>
            </a:fld>
            <a:endParaRPr lang="en-US"/>
          </a:p>
        </p:txBody>
      </p:sp>
    </p:spTree>
    <p:extLst>
      <p:ext uri="{BB962C8B-B14F-4D97-AF65-F5344CB8AC3E}">
        <p14:creationId xmlns:p14="http://schemas.microsoft.com/office/powerpoint/2010/main" val="1490469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ea typeface="BentonSans"/>
              </a:rPr>
              <a:t>© 2015 Tableau Software. All rights reserved. </a:t>
            </a:r>
          </a:p>
        </p:txBody>
      </p:sp>
      <p:sp>
        <p:nvSpPr>
          <p:cNvPr id="6" name="Date Placeholder 5"/>
          <p:cNvSpPr>
            <a:spLocks noGrp="1"/>
          </p:cNvSpPr>
          <p:nvPr>
            <p:ph type="dt" idx="12"/>
          </p:nvPr>
        </p:nvSpPr>
        <p:spPr/>
        <p:txBody>
          <a:bodyPr/>
          <a:lstStyle/>
          <a:p>
            <a:fld id="{7185A36B-8BD0-2D43-B223-F95C46240E0E}" type="datetime1">
              <a:rPr lang="en-US" smtClean="0"/>
              <a:t>5/31/2016</a:t>
            </a:fld>
            <a:endParaRPr lang="en-US" dirty="0"/>
          </a:p>
        </p:txBody>
      </p:sp>
    </p:spTree>
    <p:extLst>
      <p:ext uri="{BB962C8B-B14F-4D97-AF65-F5344CB8AC3E}">
        <p14:creationId xmlns:p14="http://schemas.microsoft.com/office/powerpoint/2010/main" val="3532121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ea typeface="Segoe UI" pitchFamily="34" charset="0"/>
              </a:rPr>
              <a:t>© 2015 Tableau Software. All rights reserved. </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5/31/2016 4:46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20720604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205205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kern="1200" dirty="0" smtClean="0">
                <a:solidFill>
                  <a:schemeClr val="tx1"/>
                </a:solidFill>
                <a:effectLst/>
                <a:latin typeface="+mj-lt"/>
                <a:ea typeface="+mn-ea"/>
                <a:cs typeface="+mn-cs"/>
              </a:rPr>
              <a:t>What’s your point? – Call out the point in the title.</a:t>
            </a:r>
          </a:p>
          <a:p>
            <a:r>
              <a:rPr lang="en-US" sz="1059" kern="1200" dirty="0" smtClean="0">
                <a:solidFill>
                  <a:schemeClr val="tx1"/>
                </a:solidFill>
                <a:effectLst/>
                <a:latin typeface="+mj-lt"/>
                <a:ea typeface="+mn-ea"/>
                <a:cs typeface="+mn-cs"/>
              </a:rPr>
              <a:t>	Support your point. – They spent the rest of the time supporting it.</a:t>
            </a:r>
          </a:p>
          <a:p>
            <a:r>
              <a:rPr lang="en-US" sz="1059" kern="1200" dirty="0" smtClean="0">
                <a:solidFill>
                  <a:schemeClr val="tx1"/>
                </a:solidFill>
                <a:effectLst/>
                <a:latin typeface="+mj-lt"/>
                <a:ea typeface="+mn-ea"/>
                <a:cs typeface="+mn-cs"/>
              </a:rPr>
              <a:t>Plot Twist. – Not only are they doing badly, only 6 students passed reading and math.  Sometimes it’s the story.  Sometimes it’s a data point.</a:t>
            </a:r>
          </a:p>
          <a:p>
            <a:r>
              <a:rPr lang="en-US" sz="1059" kern="1200" dirty="0" smtClean="0">
                <a:solidFill>
                  <a:schemeClr val="tx1"/>
                </a:solidFill>
                <a:effectLst/>
                <a:latin typeface="+mj-lt"/>
                <a:ea typeface="+mn-ea"/>
                <a:cs typeface="+mn-cs"/>
              </a:rPr>
              <a:t>Now What. – They followed up with a call to Action.</a:t>
            </a:r>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r>
              <a:rPr lang="en-US" smtClean="0"/>
              <a:t>Tableau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rPr>
              <a:t>© 2015 Tableau Software. All rights reserved. </a:t>
            </a:r>
            <a:endParaRPr lang="en-US" sz="400"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pPr/>
              <a:t>5/31/2016 4:42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467956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kern="1200" dirty="0">
              <a:solidFill>
                <a:schemeClr val="tx1"/>
              </a:solidFill>
              <a:effectLst/>
              <a:latin typeface="BentonSans"/>
              <a:ea typeface="+mn-ea"/>
              <a:cs typeface="+mn-cs"/>
            </a:endParaRPr>
          </a:p>
        </p:txBody>
      </p:sp>
    </p:spTree>
    <p:extLst>
      <p:ext uri="{BB962C8B-B14F-4D97-AF65-F5344CB8AC3E}">
        <p14:creationId xmlns:p14="http://schemas.microsoft.com/office/powerpoint/2010/main" val="898433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kern="1200" dirty="0">
              <a:solidFill>
                <a:schemeClr val="tx1"/>
              </a:solidFill>
              <a:effectLst/>
              <a:latin typeface="BentonSans"/>
              <a:ea typeface="+mn-ea"/>
              <a:cs typeface="+mn-cs"/>
            </a:endParaRPr>
          </a:p>
        </p:txBody>
      </p:sp>
    </p:spTree>
    <p:extLst>
      <p:ext uri="{BB962C8B-B14F-4D97-AF65-F5344CB8AC3E}">
        <p14:creationId xmlns:p14="http://schemas.microsoft.com/office/powerpoint/2010/main" val="632137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kern="1200" dirty="0">
              <a:solidFill>
                <a:schemeClr val="tx1"/>
              </a:solidFill>
              <a:effectLst/>
              <a:latin typeface="BentonSans"/>
              <a:ea typeface="+mn-ea"/>
              <a:cs typeface="+mn-cs"/>
            </a:endParaRPr>
          </a:p>
        </p:txBody>
      </p:sp>
    </p:spTree>
    <p:extLst>
      <p:ext uri="{BB962C8B-B14F-4D97-AF65-F5344CB8AC3E}">
        <p14:creationId xmlns:p14="http://schemas.microsoft.com/office/powerpoint/2010/main" val="870981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kern="1200" dirty="0">
              <a:solidFill>
                <a:schemeClr val="tx1"/>
              </a:solidFill>
              <a:effectLst/>
              <a:latin typeface="BentonSans"/>
              <a:ea typeface="+mn-ea"/>
              <a:cs typeface="+mn-cs"/>
            </a:endParaRPr>
          </a:p>
        </p:txBody>
      </p:sp>
    </p:spTree>
    <p:extLst>
      <p:ext uri="{BB962C8B-B14F-4D97-AF65-F5344CB8AC3E}">
        <p14:creationId xmlns:p14="http://schemas.microsoft.com/office/powerpoint/2010/main" val="2675912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7018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2233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362666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7"/>
            <a:ext cx="14631668" cy="8230313"/>
          </a:xfrm>
          <a:prstGeom prst="rect">
            <a:avLst/>
          </a:prstGeom>
        </p:spPr>
      </p:pic>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265596271"/>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Si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ontent Simpl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64777504"/>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Content Slide-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0" y="2147454"/>
            <a:ext cx="10090150" cy="22652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6497059"/>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p:cSld name="Content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gradFill>
                  <a:gsLst>
                    <a:gs pos="57576">
                      <a:schemeClr val="tx2"/>
                    </a:gs>
                    <a:gs pos="35000">
                      <a:schemeClr val="tx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1" y="2146291"/>
            <a:ext cx="10090150" cy="22098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15957440"/>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Image &amp; Cop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7489372" y="1427012"/>
            <a:ext cx="6817942" cy="5377013"/>
          </a:xfrm>
        </p:spPr>
        <p:txBody>
          <a:bodyPr>
            <a:normAutofit/>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6495591"/>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Text Placeholder 2"/>
          <p:cNvSpPr>
            <a:spLocks noGrp="1"/>
          </p:cNvSpPr>
          <p:nvPr>
            <p:ph type="body" sz="quarter" idx="16"/>
          </p:nvPr>
        </p:nvSpPr>
        <p:spPr>
          <a:xfrm>
            <a:off x="323088" y="3283095"/>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7" name="Text Placeholder 2"/>
          <p:cNvSpPr>
            <a:spLocks noGrp="1"/>
          </p:cNvSpPr>
          <p:nvPr>
            <p:ph type="body" sz="quarter" idx="13"/>
          </p:nvPr>
        </p:nvSpPr>
        <p:spPr>
          <a:xfrm>
            <a:off x="325117" y="1427011"/>
            <a:ext cx="6825384" cy="972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3200" smtClean="0">
                <a:solidFill>
                  <a:schemeClr val="bg1"/>
                </a:solidFill>
                <a:latin typeface="+mj-lt"/>
              </a:defRPr>
            </a:lvl1pPr>
            <a:lvl2pPr marL="244916" indent="0">
              <a:buNone/>
              <a:defRPr lang="en-US" sz="2600" smtClean="0">
                <a:solidFill>
                  <a:schemeClr val="lt1"/>
                </a:solidFill>
              </a:defRPr>
            </a:lvl2pPr>
            <a:lvl3pPr marL="979665" indent="0">
              <a:buNone/>
              <a:defRPr lang="en-US" sz="2600" smtClean="0">
                <a:solidFill>
                  <a:schemeClr val="lt1"/>
                </a:solidFill>
              </a:defRPr>
            </a:lvl3pPr>
            <a:lvl4pPr marL="1632776" indent="0">
              <a:buNone/>
              <a:defRPr lang="en-US" sz="2600" smtClean="0">
                <a:solidFill>
                  <a:schemeClr val="lt1"/>
                </a:solidFill>
              </a:defRPr>
            </a:lvl4pPr>
            <a:lvl5pPr marL="2285886" indent="0">
              <a:buNone/>
              <a:defRPr lang="en-US" sz="2600">
                <a:solidFill>
                  <a:schemeClr val="lt1"/>
                </a:solidFill>
              </a:defRPr>
            </a:lvl5pPr>
          </a:lstStyle>
          <a:p>
            <a:pPr marL="0" lvl="0"/>
            <a:r>
              <a:rPr lang="en-US" dirty="0" smtClean="0"/>
              <a:t>Click to edit Master text styles</a:t>
            </a:r>
          </a:p>
        </p:txBody>
      </p:sp>
      <p:sp>
        <p:nvSpPr>
          <p:cNvPr id="8" name="Text Placeholder 2"/>
          <p:cNvSpPr>
            <a:spLocks noGrp="1"/>
          </p:cNvSpPr>
          <p:nvPr>
            <p:ph type="body" sz="quarter" idx="15"/>
          </p:nvPr>
        </p:nvSpPr>
        <p:spPr>
          <a:xfrm>
            <a:off x="323088" y="2514599"/>
            <a:ext cx="6825384" cy="6507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2800" dirty="0" smtClean="0">
                <a:solidFill>
                  <a:srgbClr val="013B4E"/>
                </a:solidFill>
              </a:defRPr>
            </a:lvl1pPr>
          </a:lstStyle>
          <a:p>
            <a:pPr marL="0" lvl="0"/>
            <a:r>
              <a:rPr lang="en-US" dirty="0" smtClean="0"/>
              <a:t>Click to edit Master text styles</a:t>
            </a:r>
          </a:p>
        </p:txBody>
      </p:sp>
      <p:sp>
        <p:nvSpPr>
          <p:cNvPr id="9" name="Text Placeholder 2"/>
          <p:cNvSpPr>
            <a:spLocks noGrp="1"/>
          </p:cNvSpPr>
          <p:nvPr>
            <p:ph type="body" sz="quarter" idx="17"/>
          </p:nvPr>
        </p:nvSpPr>
        <p:spPr>
          <a:xfrm>
            <a:off x="323088" y="3894576"/>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0" name="Text Placeholder 2"/>
          <p:cNvSpPr>
            <a:spLocks noGrp="1"/>
          </p:cNvSpPr>
          <p:nvPr>
            <p:ph type="body" sz="quarter" idx="18"/>
          </p:nvPr>
        </p:nvSpPr>
        <p:spPr>
          <a:xfrm>
            <a:off x="323088" y="4506057"/>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1" name="Text Placeholder 2"/>
          <p:cNvSpPr>
            <a:spLocks noGrp="1"/>
          </p:cNvSpPr>
          <p:nvPr>
            <p:ph type="body" sz="quarter" idx="19"/>
          </p:nvPr>
        </p:nvSpPr>
        <p:spPr>
          <a:xfrm>
            <a:off x="323088" y="511753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2" name="Text Placeholder 2"/>
          <p:cNvSpPr>
            <a:spLocks noGrp="1"/>
          </p:cNvSpPr>
          <p:nvPr>
            <p:ph type="body" sz="quarter" idx="20"/>
          </p:nvPr>
        </p:nvSpPr>
        <p:spPr>
          <a:xfrm>
            <a:off x="323088" y="5729019"/>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3" name="Text Placeholder 2"/>
          <p:cNvSpPr>
            <a:spLocks noGrp="1"/>
          </p:cNvSpPr>
          <p:nvPr>
            <p:ph type="body" sz="quarter" idx="21"/>
          </p:nvPr>
        </p:nvSpPr>
        <p:spPr>
          <a:xfrm>
            <a:off x="323088" y="634049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5" name="Text Placeholder 2"/>
          <p:cNvSpPr>
            <a:spLocks noGrp="1"/>
          </p:cNvSpPr>
          <p:nvPr>
            <p:ph type="body" sz="quarter" idx="14"/>
          </p:nvPr>
        </p:nvSpPr>
        <p:spPr>
          <a:xfrm>
            <a:off x="7481427" y="1427011"/>
            <a:ext cx="6821424" cy="9729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0" rIns="146304" bIns="0" rtlCol="0" anchor="ctr">
            <a:normAutofit/>
          </a:bodyPr>
          <a:lstStyle>
            <a:lvl1pPr>
              <a:defRPr lang="en-US" sz="3200" dirty="0" smtClean="0">
                <a:solidFill>
                  <a:schemeClr val="bg1"/>
                </a:solidFill>
                <a:latin typeface="+mj-lt"/>
              </a:defRPr>
            </a:lvl1pPr>
          </a:lstStyle>
          <a:p>
            <a:pPr marL="0" lvl="0" indent="0">
              <a:buNone/>
            </a:pPr>
            <a:r>
              <a:rPr lang="en-US" dirty="0" smtClean="0"/>
              <a:t>Click to edit Master text styles</a:t>
            </a:r>
          </a:p>
        </p:txBody>
      </p:sp>
      <p:sp>
        <p:nvSpPr>
          <p:cNvPr id="14" name="Content Placeholder 39"/>
          <p:cNvSpPr>
            <a:spLocks noGrp="1"/>
          </p:cNvSpPr>
          <p:nvPr>
            <p:ph sz="quarter" idx="22" hasCustomPrompt="1"/>
          </p:nvPr>
        </p:nvSpPr>
        <p:spPr>
          <a:xfrm>
            <a:off x="7481427" y="2514598"/>
            <a:ext cx="6821424" cy="4319676"/>
          </a:xfrm>
          <a:prstGeom prst="rect">
            <a:avLst/>
          </a:prstGeom>
          <a:noFill/>
        </p:spPr>
        <p:txBody>
          <a:bodyPr lIns="182880" tIns="137160" bIns="0"/>
          <a:lstStyle>
            <a:lvl1pPr marL="0" indent="0">
              <a:buFont typeface="Arial"/>
              <a:buNone/>
              <a:defRPr sz="2800">
                <a:gradFill>
                  <a:gsLst>
                    <a:gs pos="1250">
                      <a:srgbClr val="FFFFFF"/>
                    </a:gs>
                    <a:gs pos="100000">
                      <a:srgbClr val="FFFFFF"/>
                    </a:gs>
                  </a:gsLst>
                  <a:lin ang="5400000" scaled="0"/>
                </a:gradFill>
                <a:latin typeface="+mn-lt"/>
              </a:defRPr>
            </a:lvl1pPr>
            <a:lvl2pPr marL="996010" indent="-342900">
              <a:buFont typeface="Arial"/>
              <a:buChar char="•"/>
              <a:defRPr sz="2400">
                <a:solidFill>
                  <a:srgbClr val="013B4E"/>
                </a:solidFill>
              </a:defRPr>
            </a:lvl2pPr>
            <a:lvl3pPr marL="1649121" indent="-342900">
              <a:buFont typeface="Arial"/>
              <a:buChar char="•"/>
              <a:defRPr sz="2400">
                <a:solidFill>
                  <a:srgbClr val="013B4E"/>
                </a:solidFill>
              </a:defRPr>
            </a:lvl3pPr>
            <a:lvl4pPr marL="2302231" indent="-342900">
              <a:buFont typeface="Arial"/>
              <a:buChar char="•"/>
              <a:defRPr sz="2400">
                <a:solidFill>
                  <a:srgbClr val="013B4E"/>
                </a:solidFill>
              </a:defRPr>
            </a:lvl4pPr>
            <a:lvl5pPr marL="2955341" indent="-342900">
              <a:buFont typeface="Arial"/>
              <a:buChar char="•"/>
              <a:defRPr sz="2400">
                <a:solidFill>
                  <a:srgbClr val="013B4E"/>
                </a:solidFill>
              </a:defRPr>
            </a:lvl5pPr>
          </a:lstStyle>
          <a:p>
            <a:pPr lvl="0"/>
            <a:r>
              <a:rPr lang="en-US" dirty="0" smtClean="0"/>
              <a:t>Tap icon to add content</a:t>
            </a:r>
          </a:p>
        </p:txBody>
      </p:sp>
    </p:spTree>
    <p:extLst>
      <p:ext uri="{BB962C8B-B14F-4D97-AF65-F5344CB8AC3E}">
        <p14:creationId xmlns:p14="http://schemas.microsoft.com/office/powerpoint/2010/main" val="3496617711"/>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Full-Bleed Imag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4630400" cy="8229600"/>
          </a:xfrm>
          <a:blipFill>
            <a:blip r:embed="rId2"/>
            <a:srcRect/>
            <a:stretch>
              <a:fillRect l="-16331" t="-4865" r="-10685" b="-527"/>
            </a:stretch>
          </a:blipFill>
        </p:spPr>
        <p:txBody>
          <a:bodyPr lIns="548640" tIns="548640" rIns="548640" bIns="548640"/>
          <a:lstStyle>
            <a:lvl1pPr marL="0" indent="0">
              <a:buNone/>
              <a:defRPr>
                <a:gradFill>
                  <a:gsLst>
                    <a:gs pos="1250">
                      <a:schemeClr val="bg1"/>
                    </a:gs>
                    <a:gs pos="100000">
                      <a:schemeClr val="bg1"/>
                    </a:gs>
                  </a:gsLst>
                  <a:lin ang="5400000" scaled="0"/>
                </a:gradFill>
                <a:latin typeface="+mn-lt"/>
              </a:defRPr>
            </a:lvl1pPr>
          </a:lstStyle>
          <a:p>
            <a:r>
              <a:rPr lang="en-US" dirty="0" smtClean="0"/>
              <a:t>Tap Icon to Add Picture</a:t>
            </a:r>
            <a:endParaRPr lang="en-US" dirty="0"/>
          </a:p>
        </p:txBody>
      </p:sp>
    </p:spTree>
    <p:extLst>
      <p:ext uri="{BB962C8B-B14F-4D97-AF65-F5344CB8AC3E}">
        <p14:creationId xmlns:p14="http://schemas.microsoft.com/office/powerpoint/2010/main" val="157819501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Code White">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o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lvl1pPr>
              <a:defRPr>
                <a:gradFill>
                  <a:gsLst>
                    <a:gs pos="1250">
                      <a:schemeClr val="bg1"/>
                    </a:gs>
                    <a:gs pos="100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8954913"/>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p:cSld name="Quote White">
    <p:bg>
      <p:bgPr>
        <a:solidFill>
          <a:schemeClr val="bg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636352743"/>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p:cSld name="Quote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531638504"/>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Simple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981200"/>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07414051"/>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p:cSld name="Quote Orange">
    <p:bg>
      <p:bgPr>
        <a:solidFill>
          <a:schemeClr val="accent2"/>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4216603598"/>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Quote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151486338"/>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p:cSld name="Quote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377303812"/>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Quote Med Blue">
    <p:bg>
      <p:bgPr>
        <a:solidFill>
          <a:schemeClr val="accent5"/>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2799246981"/>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Quote Light Blue">
    <p:bg>
      <p:bgPr>
        <a:solidFill>
          <a:schemeClr val="accent6"/>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1580631650"/>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Blank White">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11556723"/>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p:cSld name="Blank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7939101"/>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p:cSld name="Blank Orange">
    <p:bg>
      <p:bgPr>
        <a:solidFill>
          <a:schemeClr val="accent2"/>
        </a:solidFill>
        <a:effectLst/>
      </p:bgPr>
    </p:bg>
    <p:spTree>
      <p:nvGrpSpPr>
        <p:cNvPr id="1" name=""/>
        <p:cNvGrpSpPr/>
        <p:nvPr/>
      </p:nvGrpSpPr>
      <p:grpSpPr>
        <a:xfrm>
          <a:off x="0" y="0"/>
          <a:ext cx="0" cy="0"/>
          <a:chOff x="0" y="0"/>
          <a:chExt cx="0" cy="0"/>
        </a:xfrm>
      </p:grpSpPr>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057092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p:cSld name="Blank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249976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p:cSld name="Blank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300816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Simpl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64777504"/>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p:cSld name="Blank Med Blue">
    <p:bg>
      <p:bgPr>
        <a:solidFill>
          <a:schemeClr val="accent5"/>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590625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Blank Light Blue">
    <p:bg>
      <p:bgPr>
        <a:solidFill>
          <a:schemeClr val="accent6"/>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810264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Full-Color Logo Bumper">
    <p:bg>
      <p:bgPr>
        <a:solidFill>
          <a:srgbClr val="FFFFFF"/>
        </a:solidFill>
        <a:effectLst/>
      </p:bgPr>
    </p:bg>
    <p:spTree>
      <p:nvGrpSpPr>
        <p:cNvPr id="1" name=""/>
        <p:cNvGrpSpPr/>
        <p:nvPr/>
      </p:nvGrpSpPr>
      <p:grpSpPr>
        <a:xfrm>
          <a:off x="0" y="0"/>
          <a:ext cx="0" cy="0"/>
          <a:chOff x="0" y="0"/>
          <a:chExt cx="0" cy="0"/>
        </a:xfrm>
      </p:grpSpPr>
      <p:grpSp>
        <p:nvGrpSpPr>
          <p:cNvPr id="3" name="Tableau Conference Logo Full-Color"/>
          <p:cNvGrpSpPr>
            <a:grpSpLocks noChangeAspect="1"/>
          </p:cNvGrpSpPr>
          <p:nvPr/>
        </p:nvGrpSpPr>
        <p:grpSpPr bwMode="auto">
          <a:xfrm>
            <a:off x="3141795" y="2744787"/>
            <a:ext cx="8346810" cy="2740026"/>
            <a:chOff x="-15709" y="-4079"/>
            <a:chExt cx="40637" cy="13340"/>
          </a:xfrm>
        </p:grpSpPr>
        <p:sp>
          <p:nvSpPr>
            <p:cNvPr id="4" name="Word Mark"/>
            <p:cNvSpPr>
              <a:spLocks noEditPoints="1"/>
            </p:cNvSpPr>
            <p:nvPr userDrawn="1"/>
          </p:nvSpPr>
          <p:spPr bwMode="auto">
            <a:xfrm>
              <a:off x="-3527" y="-1219"/>
              <a:ext cx="28455" cy="10480"/>
            </a:xfrm>
            <a:custGeom>
              <a:avLst/>
              <a:gdLst>
                <a:gd name="T0" fmla="*/ 10258 w 28455"/>
                <a:gd name="T1" fmla="*/ 10456 h 10480"/>
                <a:gd name="T2" fmla="*/ 22045 w 28455"/>
                <a:gd name="T3" fmla="*/ 9026 h 10480"/>
                <a:gd name="T4" fmla="*/ 5573 w 28455"/>
                <a:gd name="T5" fmla="*/ 10430 h 10480"/>
                <a:gd name="T6" fmla="*/ 4512 w 28455"/>
                <a:gd name="T7" fmla="*/ 9740 h 10480"/>
                <a:gd name="T8" fmla="*/ 5573 w 28455"/>
                <a:gd name="T9" fmla="*/ 9050 h 10480"/>
                <a:gd name="T10" fmla="*/ 5400 w 28455"/>
                <a:gd name="T11" fmla="*/ 9395 h 10480"/>
                <a:gd name="T12" fmla="*/ 5006 w 28455"/>
                <a:gd name="T13" fmla="*/ 9986 h 10480"/>
                <a:gd name="T14" fmla="*/ 5599 w 28455"/>
                <a:gd name="T15" fmla="*/ 9740 h 10480"/>
                <a:gd name="T16" fmla="*/ 6804 w 28455"/>
                <a:gd name="T17" fmla="*/ 6363 h 10480"/>
                <a:gd name="T18" fmla="*/ 5474 w 28455"/>
                <a:gd name="T19" fmla="*/ 5129 h 10480"/>
                <a:gd name="T20" fmla="*/ 5769 w 28455"/>
                <a:gd name="T21" fmla="*/ 3207 h 10480"/>
                <a:gd name="T22" fmla="*/ 7446 w 28455"/>
                <a:gd name="T23" fmla="*/ 2564 h 10480"/>
                <a:gd name="T24" fmla="*/ 7101 w 28455"/>
                <a:gd name="T25" fmla="*/ 3304 h 10480"/>
                <a:gd name="T26" fmla="*/ 6409 w 28455"/>
                <a:gd name="T27" fmla="*/ 5228 h 10480"/>
                <a:gd name="T28" fmla="*/ 8382 w 28455"/>
                <a:gd name="T29" fmla="*/ 9889 h 10480"/>
                <a:gd name="T30" fmla="*/ 8382 w 28455"/>
                <a:gd name="T31" fmla="*/ 9889 h 10480"/>
                <a:gd name="T32" fmla="*/ 0 w 28455"/>
                <a:gd name="T33" fmla="*/ 3330 h 10480"/>
                <a:gd name="T34" fmla="*/ 27297 w 28455"/>
                <a:gd name="T35" fmla="*/ 5772 h 10480"/>
                <a:gd name="T36" fmla="*/ 25990 w 28455"/>
                <a:gd name="T37" fmla="*/ 5254 h 10480"/>
                <a:gd name="T38" fmla="*/ 25423 w 28455"/>
                <a:gd name="T39" fmla="*/ 5918 h 10480"/>
                <a:gd name="T40" fmla="*/ 28010 w 28455"/>
                <a:gd name="T41" fmla="*/ 6117 h 10480"/>
                <a:gd name="T42" fmla="*/ 27665 w 28455"/>
                <a:gd name="T43" fmla="*/ 2689 h 10480"/>
                <a:gd name="T44" fmla="*/ 2194 w 28455"/>
                <a:gd name="T45" fmla="*/ 9740 h 10480"/>
                <a:gd name="T46" fmla="*/ 2837 w 28455"/>
                <a:gd name="T47" fmla="*/ 9568 h 10480"/>
                <a:gd name="T48" fmla="*/ 2072 w 28455"/>
                <a:gd name="T49" fmla="*/ 9100 h 10480"/>
                <a:gd name="T50" fmla="*/ 2072 w 28455"/>
                <a:gd name="T51" fmla="*/ 10357 h 10480"/>
                <a:gd name="T52" fmla="*/ 2811 w 28455"/>
                <a:gd name="T53" fmla="*/ 9889 h 10480"/>
                <a:gd name="T54" fmla="*/ 26680 w 28455"/>
                <a:gd name="T55" fmla="*/ 9395 h 10480"/>
                <a:gd name="T56" fmla="*/ 19160 w 28455"/>
                <a:gd name="T57" fmla="*/ 9863 h 10480"/>
                <a:gd name="T58" fmla="*/ 16249 w 28455"/>
                <a:gd name="T59" fmla="*/ 10456 h 10480"/>
                <a:gd name="T60" fmla="*/ 16521 w 28455"/>
                <a:gd name="T61" fmla="*/ 9149 h 10480"/>
                <a:gd name="T62" fmla="*/ 16200 w 28455"/>
                <a:gd name="T63" fmla="*/ 9421 h 10480"/>
                <a:gd name="T64" fmla="*/ 16249 w 28455"/>
                <a:gd name="T65" fmla="*/ 9468 h 10480"/>
                <a:gd name="T66" fmla="*/ 17509 w 28455"/>
                <a:gd name="T67" fmla="*/ 5523 h 10480"/>
                <a:gd name="T68" fmla="*/ 19578 w 28455"/>
                <a:gd name="T69" fmla="*/ 6166 h 10480"/>
                <a:gd name="T70" fmla="*/ 17015 w 28455"/>
                <a:gd name="T71" fmla="*/ 6117 h 10480"/>
                <a:gd name="T72" fmla="*/ 16200 w 28455"/>
                <a:gd name="T73" fmla="*/ 4611 h 10480"/>
                <a:gd name="T74" fmla="*/ 16842 w 28455"/>
                <a:gd name="T75" fmla="*/ 2959 h 10480"/>
                <a:gd name="T76" fmla="*/ 18617 w 28455"/>
                <a:gd name="T77" fmla="*/ 2640 h 10480"/>
                <a:gd name="T78" fmla="*/ 19725 w 28455"/>
                <a:gd name="T79" fmla="*/ 3971 h 10480"/>
                <a:gd name="T80" fmla="*/ 17976 w 28455"/>
                <a:gd name="T81" fmla="*/ 3280 h 10480"/>
                <a:gd name="T82" fmla="*/ 23474 w 28455"/>
                <a:gd name="T83" fmla="*/ 6386 h 10480"/>
                <a:gd name="T84" fmla="*/ 21133 w 28455"/>
                <a:gd name="T85" fmla="*/ 5944 h 10480"/>
                <a:gd name="T86" fmla="*/ 20615 w 28455"/>
                <a:gd name="T87" fmla="*/ 4070 h 10480"/>
                <a:gd name="T88" fmla="*/ 21650 w 28455"/>
                <a:gd name="T89" fmla="*/ 2713 h 10480"/>
                <a:gd name="T90" fmla="*/ 24140 w 28455"/>
                <a:gd name="T91" fmla="*/ 2541 h 10480"/>
                <a:gd name="T92" fmla="*/ 21896 w 28455"/>
                <a:gd name="T93" fmla="*/ 3477 h 10480"/>
                <a:gd name="T94" fmla="*/ 21922 w 28455"/>
                <a:gd name="T95" fmla="*/ 5523 h 10480"/>
                <a:gd name="T96" fmla="*/ 12625 w 28455"/>
                <a:gd name="T97" fmla="*/ 6166 h 10480"/>
                <a:gd name="T98" fmla="*/ 9963 w 28455"/>
                <a:gd name="T99" fmla="*/ 6190 h 10480"/>
                <a:gd name="T100" fmla="*/ 12231 w 28455"/>
                <a:gd name="T101" fmla="*/ 2640 h 10480"/>
                <a:gd name="T102" fmla="*/ 13388 w 28455"/>
                <a:gd name="T103" fmla="*/ 3897 h 10480"/>
                <a:gd name="T104" fmla="*/ 13043 w 28455"/>
                <a:gd name="T105" fmla="*/ 5795 h 10480"/>
                <a:gd name="T106" fmla="*/ 11515 w 28455"/>
                <a:gd name="T107" fmla="*/ 3304 h 10480"/>
                <a:gd name="T108" fmla="*/ 11711 w 28455"/>
                <a:gd name="T109" fmla="*/ 5696 h 10480"/>
                <a:gd name="T110" fmla="*/ 24091 w 28455"/>
                <a:gd name="T111" fmla="*/ 9371 h 10480"/>
                <a:gd name="T112" fmla="*/ 24658 w 28455"/>
                <a:gd name="T113" fmla="*/ 9123 h 10480"/>
                <a:gd name="T114" fmla="*/ 23500 w 28455"/>
                <a:gd name="T115" fmla="*/ 9568 h 10480"/>
                <a:gd name="T116" fmla="*/ 24339 w 28455"/>
                <a:gd name="T117" fmla="*/ 10480 h 10480"/>
                <a:gd name="T118" fmla="*/ 24216 w 28455"/>
                <a:gd name="T119" fmla="*/ 10135 h 10480"/>
                <a:gd name="T120" fmla="*/ 15238 w 28455"/>
                <a:gd name="T121" fmla="*/ 7126 h 10480"/>
                <a:gd name="T122" fmla="*/ 13858 w 28455"/>
                <a:gd name="T123" fmla="*/ 9544 h 10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455" h="10480">
                  <a:moveTo>
                    <a:pt x="10258" y="9026"/>
                  </a:moveTo>
                  <a:lnTo>
                    <a:pt x="11416" y="9026"/>
                  </a:lnTo>
                  <a:lnTo>
                    <a:pt x="11416" y="9395"/>
                  </a:lnTo>
                  <a:lnTo>
                    <a:pt x="10676" y="9395"/>
                  </a:lnTo>
                  <a:lnTo>
                    <a:pt x="10676" y="9594"/>
                  </a:lnTo>
                  <a:lnTo>
                    <a:pt x="11293" y="9594"/>
                  </a:lnTo>
                  <a:lnTo>
                    <a:pt x="11293" y="9913"/>
                  </a:lnTo>
                  <a:lnTo>
                    <a:pt x="10676" y="9913"/>
                  </a:lnTo>
                  <a:lnTo>
                    <a:pt x="10676" y="10456"/>
                  </a:lnTo>
                  <a:lnTo>
                    <a:pt x="10258" y="10456"/>
                  </a:lnTo>
                  <a:lnTo>
                    <a:pt x="10258" y="9026"/>
                  </a:lnTo>
                  <a:close/>
                  <a:moveTo>
                    <a:pt x="21650" y="9889"/>
                  </a:moveTo>
                  <a:lnTo>
                    <a:pt x="21256" y="9026"/>
                  </a:lnTo>
                  <a:lnTo>
                    <a:pt x="20712" y="9026"/>
                  </a:lnTo>
                  <a:lnTo>
                    <a:pt x="20712" y="10456"/>
                  </a:lnTo>
                  <a:lnTo>
                    <a:pt x="21107" y="10456"/>
                  </a:lnTo>
                  <a:lnTo>
                    <a:pt x="21107" y="9568"/>
                  </a:lnTo>
                  <a:lnTo>
                    <a:pt x="21551" y="10456"/>
                  </a:lnTo>
                  <a:lnTo>
                    <a:pt x="22045" y="10456"/>
                  </a:lnTo>
                  <a:lnTo>
                    <a:pt x="22045" y="9026"/>
                  </a:lnTo>
                  <a:lnTo>
                    <a:pt x="21650" y="9026"/>
                  </a:lnTo>
                  <a:lnTo>
                    <a:pt x="21650" y="9889"/>
                  </a:lnTo>
                  <a:close/>
                  <a:moveTo>
                    <a:pt x="5993" y="9594"/>
                  </a:moveTo>
                  <a:lnTo>
                    <a:pt x="6017" y="9740"/>
                  </a:lnTo>
                  <a:lnTo>
                    <a:pt x="5993" y="9889"/>
                  </a:lnTo>
                  <a:lnTo>
                    <a:pt x="5967" y="10036"/>
                  </a:lnTo>
                  <a:lnTo>
                    <a:pt x="5894" y="10161"/>
                  </a:lnTo>
                  <a:lnTo>
                    <a:pt x="5819" y="10258"/>
                  </a:lnTo>
                  <a:lnTo>
                    <a:pt x="5696" y="10357"/>
                  </a:lnTo>
                  <a:lnTo>
                    <a:pt x="5573" y="10430"/>
                  </a:lnTo>
                  <a:lnTo>
                    <a:pt x="5424" y="10456"/>
                  </a:lnTo>
                  <a:lnTo>
                    <a:pt x="5252" y="10480"/>
                  </a:lnTo>
                  <a:lnTo>
                    <a:pt x="5079" y="10456"/>
                  </a:lnTo>
                  <a:lnTo>
                    <a:pt x="4933" y="10430"/>
                  </a:lnTo>
                  <a:lnTo>
                    <a:pt x="4810" y="10357"/>
                  </a:lnTo>
                  <a:lnTo>
                    <a:pt x="4711" y="10258"/>
                  </a:lnTo>
                  <a:lnTo>
                    <a:pt x="4611" y="10161"/>
                  </a:lnTo>
                  <a:lnTo>
                    <a:pt x="4562" y="10036"/>
                  </a:lnTo>
                  <a:lnTo>
                    <a:pt x="4512" y="9889"/>
                  </a:lnTo>
                  <a:lnTo>
                    <a:pt x="4512" y="9740"/>
                  </a:lnTo>
                  <a:lnTo>
                    <a:pt x="4512" y="9594"/>
                  </a:lnTo>
                  <a:lnTo>
                    <a:pt x="4562" y="9445"/>
                  </a:lnTo>
                  <a:lnTo>
                    <a:pt x="4611" y="9322"/>
                  </a:lnTo>
                  <a:lnTo>
                    <a:pt x="4711" y="9222"/>
                  </a:lnTo>
                  <a:lnTo>
                    <a:pt x="4810" y="9123"/>
                  </a:lnTo>
                  <a:lnTo>
                    <a:pt x="4933" y="9050"/>
                  </a:lnTo>
                  <a:lnTo>
                    <a:pt x="5079" y="9000"/>
                  </a:lnTo>
                  <a:lnTo>
                    <a:pt x="5252" y="9000"/>
                  </a:lnTo>
                  <a:lnTo>
                    <a:pt x="5424" y="9000"/>
                  </a:lnTo>
                  <a:lnTo>
                    <a:pt x="5573" y="9050"/>
                  </a:lnTo>
                  <a:lnTo>
                    <a:pt x="5696" y="9123"/>
                  </a:lnTo>
                  <a:lnTo>
                    <a:pt x="5819" y="9222"/>
                  </a:lnTo>
                  <a:lnTo>
                    <a:pt x="5894" y="9322"/>
                  </a:lnTo>
                  <a:lnTo>
                    <a:pt x="5967" y="9445"/>
                  </a:lnTo>
                  <a:lnTo>
                    <a:pt x="5993" y="9594"/>
                  </a:lnTo>
                  <a:close/>
                  <a:moveTo>
                    <a:pt x="5599" y="9740"/>
                  </a:moveTo>
                  <a:lnTo>
                    <a:pt x="5573" y="9594"/>
                  </a:lnTo>
                  <a:lnTo>
                    <a:pt x="5500" y="9468"/>
                  </a:lnTo>
                  <a:lnTo>
                    <a:pt x="5450" y="9421"/>
                  </a:lnTo>
                  <a:lnTo>
                    <a:pt x="5400" y="9395"/>
                  </a:lnTo>
                  <a:lnTo>
                    <a:pt x="5327" y="9371"/>
                  </a:lnTo>
                  <a:lnTo>
                    <a:pt x="5252" y="9371"/>
                  </a:lnTo>
                  <a:lnTo>
                    <a:pt x="5178" y="9371"/>
                  </a:lnTo>
                  <a:lnTo>
                    <a:pt x="5105" y="9395"/>
                  </a:lnTo>
                  <a:lnTo>
                    <a:pt x="5055" y="9421"/>
                  </a:lnTo>
                  <a:lnTo>
                    <a:pt x="5006" y="9468"/>
                  </a:lnTo>
                  <a:lnTo>
                    <a:pt x="4956" y="9594"/>
                  </a:lnTo>
                  <a:lnTo>
                    <a:pt x="4933" y="9740"/>
                  </a:lnTo>
                  <a:lnTo>
                    <a:pt x="4956" y="9889"/>
                  </a:lnTo>
                  <a:lnTo>
                    <a:pt x="5006" y="9986"/>
                  </a:lnTo>
                  <a:lnTo>
                    <a:pt x="5055" y="10036"/>
                  </a:lnTo>
                  <a:lnTo>
                    <a:pt x="5105" y="10085"/>
                  </a:lnTo>
                  <a:lnTo>
                    <a:pt x="5178" y="10111"/>
                  </a:lnTo>
                  <a:lnTo>
                    <a:pt x="5252" y="10111"/>
                  </a:lnTo>
                  <a:lnTo>
                    <a:pt x="5327" y="10111"/>
                  </a:lnTo>
                  <a:lnTo>
                    <a:pt x="5400" y="10085"/>
                  </a:lnTo>
                  <a:lnTo>
                    <a:pt x="5450" y="10036"/>
                  </a:lnTo>
                  <a:lnTo>
                    <a:pt x="5500" y="9986"/>
                  </a:lnTo>
                  <a:lnTo>
                    <a:pt x="5573" y="9889"/>
                  </a:lnTo>
                  <a:lnTo>
                    <a:pt x="5599" y="9740"/>
                  </a:lnTo>
                  <a:close/>
                  <a:moveTo>
                    <a:pt x="8113" y="2541"/>
                  </a:moveTo>
                  <a:lnTo>
                    <a:pt x="8925" y="2541"/>
                  </a:lnTo>
                  <a:lnTo>
                    <a:pt x="8902" y="6190"/>
                  </a:lnTo>
                  <a:lnTo>
                    <a:pt x="8604" y="6289"/>
                  </a:lnTo>
                  <a:lnTo>
                    <a:pt x="8259" y="6363"/>
                  </a:lnTo>
                  <a:lnTo>
                    <a:pt x="7891" y="6412"/>
                  </a:lnTo>
                  <a:lnTo>
                    <a:pt x="7496" y="6436"/>
                  </a:lnTo>
                  <a:lnTo>
                    <a:pt x="7248" y="6436"/>
                  </a:lnTo>
                  <a:lnTo>
                    <a:pt x="7026" y="6412"/>
                  </a:lnTo>
                  <a:lnTo>
                    <a:pt x="6804" y="6363"/>
                  </a:lnTo>
                  <a:lnTo>
                    <a:pt x="6608" y="6313"/>
                  </a:lnTo>
                  <a:lnTo>
                    <a:pt x="6409" y="6240"/>
                  </a:lnTo>
                  <a:lnTo>
                    <a:pt x="6237" y="6140"/>
                  </a:lnTo>
                  <a:lnTo>
                    <a:pt x="6090" y="6041"/>
                  </a:lnTo>
                  <a:lnTo>
                    <a:pt x="5941" y="5918"/>
                  </a:lnTo>
                  <a:lnTo>
                    <a:pt x="5819" y="5795"/>
                  </a:lnTo>
                  <a:lnTo>
                    <a:pt x="5696" y="5646"/>
                  </a:lnTo>
                  <a:lnTo>
                    <a:pt x="5599" y="5500"/>
                  </a:lnTo>
                  <a:lnTo>
                    <a:pt x="5523" y="5327"/>
                  </a:lnTo>
                  <a:lnTo>
                    <a:pt x="5474" y="5129"/>
                  </a:lnTo>
                  <a:lnTo>
                    <a:pt x="5424" y="4933"/>
                  </a:lnTo>
                  <a:lnTo>
                    <a:pt x="5400" y="4710"/>
                  </a:lnTo>
                  <a:lnTo>
                    <a:pt x="5400" y="4488"/>
                  </a:lnTo>
                  <a:lnTo>
                    <a:pt x="5400" y="4266"/>
                  </a:lnTo>
                  <a:lnTo>
                    <a:pt x="5424" y="4070"/>
                  </a:lnTo>
                  <a:lnTo>
                    <a:pt x="5474" y="3871"/>
                  </a:lnTo>
                  <a:lnTo>
                    <a:pt x="5523" y="3699"/>
                  </a:lnTo>
                  <a:lnTo>
                    <a:pt x="5599" y="3526"/>
                  </a:lnTo>
                  <a:lnTo>
                    <a:pt x="5672" y="3354"/>
                  </a:lnTo>
                  <a:lnTo>
                    <a:pt x="5769" y="3207"/>
                  </a:lnTo>
                  <a:lnTo>
                    <a:pt x="5892" y="3084"/>
                  </a:lnTo>
                  <a:lnTo>
                    <a:pt x="6015" y="2959"/>
                  </a:lnTo>
                  <a:lnTo>
                    <a:pt x="6140" y="2862"/>
                  </a:lnTo>
                  <a:lnTo>
                    <a:pt x="6286" y="2763"/>
                  </a:lnTo>
                  <a:lnTo>
                    <a:pt x="6459" y="2689"/>
                  </a:lnTo>
                  <a:lnTo>
                    <a:pt x="6631" y="2640"/>
                  </a:lnTo>
                  <a:lnTo>
                    <a:pt x="6804" y="2590"/>
                  </a:lnTo>
                  <a:lnTo>
                    <a:pt x="7002" y="2564"/>
                  </a:lnTo>
                  <a:lnTo>
                    <a:pt x="7198" y="2564"/>
                  </a:lnTo>
                  <a:lnTo>
                    <a:pt x="7446" y="2564"/>
                  </a:lnTo>
                  <a:lnTo>
                    <a:pt x="7692" y="2614"/>
                  </a:lnTo>
                  <a:lnTo>
                    <a:pt x="7914" y="2689"/>
                  </a:lnTo>
                  <a:lnTo>
                    <a:pt x="8113" y="2812"/>
                  </a:lnTo>
                  <a:lnTo>
                    <a:pt x="8113" y="2541"/>
                  </a:lnTo>
                  <a:close/>
                  <a:moveTo>
                    <a:pt x="8113" y="3552"/>
                  </a:moveTo>
                  <a:lnTo>
                    <a:pt x="7940" y="3429"/>
                  </a:lnTo>
                  <a:lnTo>
                    <a:pt x="7742" y="3354"/>
                  </a:lnTo>
                  <a:lnTo>
                    <a:pt x="7546" y="3304"/>
                  </a:lnTo>
                  <a:lnTo>
                    <a:pt x="7347" y="3304"/>
                  </a:lnTo>
                  <a:lnTo>
                    <a:pt x="7101" y="3304"/>
                  </a:lnTo>
                  <a:lnTo>
                    <a:pt x="6879" y="3380"/>
                  </a:lnTo>
                  <a:lnTo>
                    <a:pt x="6707" y="3477"/>
                  </a:lnTo>
                  <a:lnTo>
                    <a:pt x="6534" y="3625"/>
                  </a:lnTo>
                  <a:lnTo>
                    <a:pt x="6409" y="3798"/>
                  </a:lnTo>
                  <a:lnTo>
                    <a:pt x="6312" y="3994"/>
                  </a:lnTo>
                  <a:lnTo>
                    <a:pt x="6263" y="4242"/>
                  </a:lnTo>
                  <a:lnTo>
                    <a:pt x="6237" y="4488"/>
                  </a:lnTo>
                  <a:lnTo>
                    <a:pt x="6263" y="4784"/>
                  </a:lnTo>
                  <a:lnTo>
                    <a:pt x="6312" y="5006"/>
                  </a:lnTo>
                  <a:lnTo>
                    <a:pt x="6409" y="5228"/>
                  </a:lnTo>
                  <a:lnTo>
                    <a:pt x="6534" y="5401"/>
                  </a:lnTo>
                  <a:lnTo>
                    <a:pt x="6707" y="5523"/>
                  </a:lnTo>
                  <a:lnTo>
                    <a:pt x="6929" y="5623"/>
                  </a:lnTo>
                  <a:lnTo>
                    <a:pt x="7151" y="5672"/>
                  </a:lnTo>
                  <a:lnTo>
                    <a:pt x="7420" y="5696"/>
                  </a:lnTo>
                  <a:lnTo>
                    <a:pt x="7718" y="5672"/>
                  </a:lnTo>
                  <a:lnTo>
                    <a:pt x="7914" y="5646"/>
                  </a:lnTo>
                  <a:lnTo>
                    <a:pt x="8113" y="5623"/>
                  </a:lnTo>
                  <a:lnTo>
                    <a:pt x="8113" y="3552"/>
                  </a:lnTo>
                  <a:close/>
                  <a:moveTo>
                    <a:pt x="8382" y="9889"/>
                  </a:moveTo>
                  <a:lnTo>
                    <a:pt x="7964" y="9026"/>
                  </a:lnTo>
                  <a:lnTo>
                    <a:pt x="7446" y="9026"/>
                  </a:lnTo>
                  <a:lnTo>
                    <a:pt x="7446" y="10456"/>
                  </a:lnTo>
                  <a:lnTo>
                    <a:pt x="7841" y="10456"/>
                  </a:lnTo>
                  <a:lnTo>
                    <a:pt x="7841" y="9568"/>
                  </a:lnTo>
                  <a:lnTo>
                    <a:pt x="8259" y="10456"/>
                  </a:lnTo>
                  <a:lnTo>
                    <a:pt x="8753" y="10456"/>
                  </a:lnTo>
                  <a:lnTo>
                    <a:pt x="8753" y="9026"/>
                  </a:lnTo>
                  <a:lnTo>
                    <a:pt x="8382" y="9026"/>
                  </a:lnTo>
                  <a:lnTo>
                    <a:pt x="8382" y="9889"/>
                  </a:lnTo>
                  <a:close/>
                  <a:moveTo>
                    <a:pt x="1998" y="6412"/>
                  </a:moveTo>
                  <a:lnTo>
                    <a:pt x="2787" y="6412"/>
                  </a:lnTo>
                  <a:lnTo>
                    <a:pt x="2787" y="4119"/>
                  </a:lnTo>
                  <a:lnTo>
                    <a:pt x="4807" y="4119"/>
                  </a:lnTo>
                  <a:lnTo>
                    <a:pt x="4807" y="3330"/>
                  </a:lnTo>
                  <a:lnTo>
                    <a:pt x="2787" y="3330"/>
                  </a:lnTo>
                  <a:lnTo>
                    <a:pt x="2787" y="1111"/>
                  </a:lnTo>
                  <a:lnTo>
                    <a:pt x="1998" y="1111"/>
                  </a:lnTo>
                  <a:lnTo>
                    <a:pt x="1998" y="3330"/>
                  </a:lnTo>
                  <a:lnTo>
                    <a:pt x="0" y="3330"/>
                  </a:lnTo>
                  <a:lnTo>
                    <a:pt x="0" y="4119"/>
                  </a:lnTo>
                  <a:lnTo>
                    <a:pt x="1998" y="4119"/>
                  </a:lnTo>
                  <a:lnTo>
                    <a:pt x="1998" y="6412"/>
                  </a:lnTo>
                  <a:close/>
                  <a:moveTo>
                    <a:pt x="27665" y="2689"/>
                  </a:moveTo>
                  <a:lnTo>
                    <a:pt x="27665" y="5055"/>
                  </a:lnTo>
                  <a:lnTo>
                    <a:pt x="27642" y="5254"/>
                  </a:lnTo>
                  <a:lnTo>
                    <a:pt x="27592" y="5427"/>
                  </a:lnTo>
                  <a:lnTo>
                    <a:pt x="27519" y="5573"/>
                  </a:lnTo>
                  <a:lnTo>
                    <a:pt x="27420" y="5672"/>
                  </a:lnTo>
                  <a:lnTo>
                    <a:pt x="27297" y="5772"/>
                  </a:lnTo>
                  <a:lnTo>
                    <a:pt x="27150" y="5819"/>
                  </a:lnTo>
                  <a:lnTo>
                    <a:pt x="27002" y="5869"/>
                  </a:lnTo>
                  <a:lnTo>
                    <a:pt x="26803" y="5869"/>
                  </a:lnTo>
                  <a:lnTo>
                    <a:pt x="26631" y="5869"/>
                  </a:lnTo>
                  <a:lnTo>
                    <a:pt x="26458" y="5819"/>
                  </a:lnTo>
                  <a:lnTo>
                    <a:pt x="26312" y="5772"/>
                  </a:lnTo>
                  <a:lnTo>
                    <a:pt x="26186" y="5672"/>
                  </a:lnTo>
                  <a:lnTo>
                    <a:pt x="26090" y="5573"/>
                  </a:lnTo>
                  <a:lnTo>
                    <a:pt x="26014" y="5427"/>
                  </a:lnTo>
                  <a:lnTo>
                    <a:pt x="25990" y="5254"/>
                  </a:lnTo>
                  <a:lnTo>
                    <a:pt x="25967" y="5055"/>
                  </a:lnTo>
                  <a:lnTo>
                    <a:pt x="25967" y="2689"/>
                  </a:lnTo>
                  <a:lnTo>
                    <a:pt x="25152" y="2689"/>
                  </a:lnTo>
                  <a:lnTo>
                    <a:pt x="25152" y="5155"/>
                  </a:lnTo>
                  <a:lnTo>
                    <a:pt x="25178" y="5301"/>
                  </a:lnTo>
                  <a:lnTo>
                    <a:pt x="25178" y="5427"/>
                  </a:lnTo>
                  <a:lnTo>
                    <a:pt x="25225" y="5573"/>
                  </a:lnTo>
                  <a:lnTo>
                    <a:pt x="25274" y="5696"/>
                  </a:lnTo>
                  <a:lnTo>
                    <a:pt x="25350" y="5819"/>
                  </a:lnTo>
                  <a:lnTo>
                    <a:pt x="25423" y="5918"/>
                  </a:lnTo>
                  <a:lnTo>
                    <a:pt x="25497" y="6017"/>
                  </a:lnTo>
                  <a:lnTo>
                    <a:pt x="25596" y="6117"/>
                  </a:lnTo>
                  <a:lnTo>
                    <a:pt x="25841" y="6263"/>
                  </a:lnTo>
                  <a:lnTo>
                    <a:pt x="26113" y="6386"/>
                  </a:lnTo>
                  <a:lnTo>
                    <a:pt x="26458" y="6436"/>
                  </a:lnTo>
                  <a:lnTo>
                    <a:pt x="26803" y="6462"/>
                  </a:lnTo>
                  <a:lnTo>
                    <a:pt x="27174" y="6436"/>
                  </a:lnTo>
                  <a:lnTo>
                    <a:pt x="27493" y="6386"/>
                  </a:lnTo>
                  <a:lnTo>
                    <a:pt x="27788" y="6263"/>
                  </a:lnTo>
                  <a:lnTo>
                    <a:pt x="28010" y="6117"/>
                  </a:lnTo>
                  <a:lnTo>
                    <a:pt x="28110" y="6017"/>
                  </a:lnTo>
                  <a:lnTo>
                    <a:pt x="28209" y="5918"/>
                  </a:lnTo>
                  <a:lnTo>
                    <a:pt x="28282" y="5819"/>
                  </a:lnTo>
                  <a:lnTo>
                    <a:pt x="28355" y="5696"/>
                  </a:lnTo>
                  <a:lnTo>
                    <a:pt x="28405" y="5573"/>
                  </a:lnTo>
                  <a:lnTo>
                    <a:pt x="28431" y="5427"/>
                  </a:lnTo>
                  <a:lnTo>
                    <a:pt x="28455" y="5301"/>
                  </a:lnTo>
                  <a:lnTo>
                    <a:pt x="28455" y="5155"/>
                  </a:lnTo>
                  <a:lnTo>
                    <a:pt x="28455" y="2689"/>
                  </a:lnTo>
                  <a:lnTo>
                    <a:pt x="27665" y="2689"/>
                  </a:lnTo>
                  <a:close/>
                  <a:moveTo>
                    <a:pt x="2761" y="9986"/>
                  </a:moveTo>
                  <a:lnTo>
                    <a:pt x="2688" y="10062"/>
                  </a:lnTo>
                  <a:lnTo>
                    <a:pt x="2615" y="10111"/>
                  </a:lnTo>
                  <a:lnTo>
                    <a:pt x="2516" y="10135"/>
                  </a:lnTo>
                  <a:lnTo>
                    <a:pt x="2442" y="10135"/>
                  </a:lnTo>
                  <a:lnTo>
                    <a:pt x="2367" y="10111"/>
                  </a:lnTo>
                  <a:lnTo>
                    <a:pt x="2317" y="10062"/>
                  </a:lnTo>
                  <a:lnTo>
                    <a:pt x="2270" y="10012"/>
                  </a:lnTo>
                  <a:lnTo>
                    <a:pt x="2220" y="9889"/>
                  </a:lnTo>
                  <a:lnTo>
                    <a:pt x="2194" y="9740"/>
                  </a:lnTo>
                  <a:lnTo>
                    <a:pt x="2220" y="9594"/>
                  </a:lnTo>
                  <a:lnTo>
                    <a:pt x="2270" y="9468"/>
                  </a:lnTo>
                  <a:lnTo>
                    <a:pt x="2317" y="9421"/>
                  </a:lnTo>
                  <a:lnTo>
                    <a:pt x="2367" y="9371"/>
                  </a:lnTo>
                  <a:lnTo>
                    <a:pt x="2442" y="9345"/>
                  </a:lnTo>
                  <a:lnTo>
                    <a:pt x="2516" y="9345"/>
                  </a:lnTo>
                  <a:lnTo>
                    <a:pt x="2615" y="9345"/>
                  </a:lnTo>
                  <a:lnTo>
                    <a:pt x="2688" y="9395"/>
                  </a:lnTo>
                  <a:lnTo>
                    <a:pt x="2761" y="9468"/>
                  </a:lnTo>
                  <a:lnTo>
                    <a:pt x="2837" y="9568"/>
                  </a:lnTo>
                  <a:lnTo>
                    <a:pt x="3156" y="9395"/>
                  </a:lnTo>
                  <a:lnTo>
                    <a:pt x="3106" y="9296"/>
                  </a:lnTo>
                  <a:lnTo>
                    <a:pt x="3033" y="9199"/>
                  </a:lnTo>
                  <a:lnTo>
                    <a:pt x="2960" y="9123"/>
                  </a:lnTo>
                  <a:lnTo>
                    <a:pt x="2861" y="9076"/>
                  </a:lnTo>
                  <a:lnTo>
                    <a:pt x="2688" y="9026"/>
                  </a:lnTo>
                  <a:lnTo>
                    <a:pt x="2490" y="9000"/>
                  </a:lnTo>
                  <a:lnTo>
                    <a:pt x="2343" y="9000"/>
                  </a:lnTo>
                  <a:lnTo>
                    <a:pt x="2194" y="9050"/>
                  </a:lnTo>
                  <a:lnTo>
                    <a:pt x="2072" y="9100"/>
                  </a:lnTo>
                  <a:lnTo>
                    <a:pt x="1972" y="9199"/>
                  </a:lnTo>
                  <a:lnTo>
                    <a:pt x="1897" y="9296"/>
                  </a:lnTo>
                  <a:lnTo>
                    <a:pt x="1823" y="9421"/>
                  </a:lnTo>
                  <a:lnTo>
                    <a:pt x="1774" y="9568"/>
                  </a:lnTo>
                  <a:lnTo>
                    <a:pt x="1774" y="9740"/>
                  </a:lnTo>
                  <a:lnTo>
                    <a:pt x="1774" y="9889"/>
                  </a:lnTo>
                  <a:lnTo>
                    <a:pt x="1823" y="10036"/>
                  </a:lnTo>
                  <a:lnTo>
                    <a:pt x="1897" y="10161"/>
                  </a:lnTo>
                  <a:lnTo>
                    <a:pt x="1972" y="10284"/>
                  </a:lnTo>
                  <a:lnTo>
                    <a:pt x="2072" y="10357"/>
                  </a:lnTo>
                  <a:lnTo>
                    <a:pt x="2194" y="10430"/>
                  </a:lnTo>
                  <a:lnTo>
                    <a:pt x="2343" y="10456"/>
                  </a:lnTo>
                  <a:lnTo>
                    <a:pt x="2490" y="10480"/>
                  </a:lnTo>
                  <a:lnTo>
                    <a:pt x="2615" y="10480"/>
                  </a:lnTo>
                  <a:lnTo>
                    <a:pt x="2712" y="10456"/>
                  </a:lnTo>
                  <a:lnTo>
                    <a:pt x="2811" y="10407"/>
                  </a:lnTo>
                  <a:lnTo>
                    <a:pt x="2910" y="10357"/>
                  </a:lnTo>
                  <a:lnTo>
                    <a:pt x="3057" y="10234"/>
                  </a:lnTo>
                  <a:lnTo>
                    <a:pt x="3182" y="10062"/>
                  </a:lnTo>
                  <a:lnTo>
                    <a:pt x="2811" y="9889"/>
                  </a:lnTo>
                  <a:lnTo>
                    <a:pt x="2761" y="9986"/>
                  </a:lnTo>
                  <a:close/>
                  <a:moveTo>
                    <a:pt x="26286" y="10456"/>
                  </a:moveTo>
                  <a:lnTo>
                    <a:pt x="27446" y="10456"/>
                  </a:lnTo>
                  <a:lnTo>
                    <a:pt x="27446" y="10085"/>
                  </a:lnTo>
                  <a:lnTo>
                    <a:pt x="26680" y="10085"/>
                  </a:lnTo>
                  <a:lnTo>
                    <a:pt x="26680" y="9863"/>
                  </a:lnTo>
                  <a:lnTo>
                    <a:pt x="27323" y="9863"/>
                  </a:lnTo>
                  <a:lnTo>
                    <a:pt x="27323" y="9544"/>
                  </a:lnTo>
                  <a:lnTo>
                    <a:pt x="26680" y="9544"/>
                  </a:lnTo>
                  <a:lnTo>
                    <a:pt x="26680" y="9395"/>
                  </a:lnTo>
                  <a:lnTo>
                    <a:pt x="27446" y="9395"/>
                  </a:lnTo>
                  <a:lnTo>
                    <a:pt x="27446" y="9026"/>
                  </a:lnTo>
                  <a:lnTo>
                    <a:pt x="26286" y="9026"/>
                  </a:lnTo>
                  <a:lnTo>
                    <a:pt x="26286" y="10456"/>
                  </a:lnTo>
                  <a:close/>
                  <a:moveTo>
                    <a:pt x="18125" y="10456"/>
                  </a:moveTo>
                  <a:lnTo>
                    <a:pt x="19259" y="10456"/>
                  </a:lnTo>
                  <a:lnTo>
                    <a:pt x="19259" y="10085"/>
                  </a:lnTo>
                  <a:lnTo>
                    <a:pt x="18520" y="10085"/>
                  </a:lnTo>
                  <a:lnTo>
                    <a:pt x="18520" y="9863"/>
                  </a:lnTo>
                  <a:lnTo>
                    <a:pt x="19160" y="9863"/>
                  </a:lnTo>
                  <a:lnTo>
                    <a:pt x="19160" y="9544"/>
                  </a:lnTo>
                  <a:lnTo>
                    <a:pt x="18520" y="9544"/>
                  </a:lnTo>
                  <a:lnTo>
                    <a:pt x="18520" y="9395"/>
                  </a:lnTo>
                  <a:lnTo>
                    <a:pt x="19259" y="9395"/>
                  </a:lnTo>
                  <a:lnTo>
                    <a:pt x="19259" y="9026"/>
                  </a:lnTo>
                  <a:lnTo>
                    <a:pt x="18125" y="9026"/>
                  </a:lnTo>
                  <a:lnTo>
                    <a:pt x="18125" y="10456"/>
                  </a:lnTo>
                  <a:close/>
                  <a:moveTo>
                    <a:pt x="16422" y="9913"/>
                  </a:moveTo>
                  <a:lnTo>
                    <a:pt x="16717" y="10456"/>
                  </a:lnTo>
                  <a:lnTo>
                    <a:pt x="16249" y="10456"/>
                  </a:lnTo>
                  <a:lnTo>
                    <a:pt x="16027" y="9986"/>
                  </a:lnTo>
                  <a:lnTo>
                    <a:pt x="15855" y="9986"/>
                  </a:lnTo>
                  <a:lnTo>
                    <a:pt x="15855" y="10456"/>
                  </a:lnTo>
                  <a:lnTo>
                    <a:pt x="15437" y="10456"/>
                  </a:lnTo>
                  <a:lnTo>
                    <a:pt x="15437" y="9026"/>
                  </a:lnTo>
                  <a:lnTo>
                    <a:pt x="16127" y="9026"/>
                  </a:lnTo>
                  <a:lnTo>
                    <a:pt x="16249" y="9026"/>
                  </a:lnTo>
                  <a:lnTo>
                    <a:pt x="16349" y="9050"/>
                  </a:lnTo>
                  <a:lnTo>
                    <a:pt x="16445" y="9100"/>
                  </a:lnTo>
                  <a:lnTo>
                    <a:pt x="16521" y="9149"/>
                  </a:lnTo>
                  <a:lnTo>
                    <a:pt x="16594" y="9222"/>
                  </a:lnTo>
                  <a:lnTo>
                    <a:pt x="16618" y="9296"/>
                  </a:lnTo>
                  <a:lnTo>
                    <a:pt x="16668" y="9395"/>
                  </a:lnTo>
                  <a:lnTo>
                    <a:pt x="16668" y="9494"/>
                  </a:lnTo>
                  <a:lnTo>
                    <a:pt x="16644" y="9641"/>
                  </a:lnTo>
                  <a:lnTo>
                    <a:pt x="16594" y="9766"/>
                  </a:lnTo>
                  <a:lnTo>
                    <a:pt x="16521" y="9839"/>
                  </a:lnTo>
                  <a:lnTo>
                    <a:pt x="16422" y="9913"/>
                  </a:lnTo>
                  <a:close/>
                  <a:moveTo>
                    <a:pt x="16249" y="9468"/>
                  </a:moveTo>
                  <a:lnTo>
                    <a:pt x="16200" y="9421"/>
                  </a:lnTo>
                  <a:lnTo>
                    <a:pt x="16176" y="9395"/>
                  </a:lnTo>
                  <a:lnTo>
                    <a:pt x="16101" y="9395"/>
                  </a:lnTo>
                  <a:lnTo>
                    <a:pt x="15855" y="9395"/>
                  </a:lnTo>
                  <a:lnTo>
                    <a:pt x="15855" y="9667"/>
                  </a:lnTo>
                  <a:lnTo>
                    <a:pt x="16101" y="9667"/>
                  </a:lnTo>
                  <a:lnTo>
                    <a:pt x="16176" y="9667"/>
                  </a:lnTo>
                  <a:lnTo>
                    <a:pt x="16200" y="9641"/>
                  </a:lnTo>
                  <a:lnTo>
                    <a:pt x="16249" y="9594"/>
                  </a:lnTo>
                  <a:lnTo>
                    <a:pt x="16249" y="9544"/>
                  </a:lnTo>
                  <a:lnTo>
                    <a:pt x="16249" y="9468"/>
                  </a:lnTo>
                  <a:close/>
                  <a:moveTo>
                    <a:pt x="19725" y="3971"/>
                  </a:moveTo>
                  <a:lnTo>
                    <a:pt x="19774" y="4193"/>
                  </a:lnTo>
                  <a:lnTo>
                    <a:pt x="19774" y="4415"/>
                  </a:lnTo>
                  <a:lnTo>
                    <a:pt x="19774" y="4637"/>
                  </a:lnTo>
                  <a:lnTo>
                    <a:pt x="17039" y="4637"/>
                  </a:lnTo>
                  <a:lnTo>
                    <a:pt x="17064" y="4883"/>
                  </a:lnTo>
                  <a:lnTo>
                    <a:pt x="17138" y="5081"/>
                  </a:lnTo>
                  <a:lnTo>
                    <a:pt x="17237" y="5278"/>
                  </a:lnTo>
                  <a:lnTo>
                    <a:pt x="17360" y="5401"/>
                  </a:lnTo>
                  <a:lnTo>
                    <a:pt x="17509" y="5523"/>
                  </a:lnTo>
                  <a:lnTo>
                    <a:pt x="17681" y="5623"/>
                  </a:lnTo>
                  <a:lnTo>
                    <a:pt x="17877" y="5672"/>
                  </a:lnTo>
                  <a:lnTo>
                    <a:pt x="18076" y="5696"/>
                  </a:lnTo>
                  <a:lnTo>
                    <a:pt x="18470" y="5696"/>
                  </a:lnTo>
                  <a:lnTo>
                    <a:pt x="18865" y="5646"/>
                  </a:lnTo>
                  <a:lnTo>
                    <a:pt x="19061" y="5599"/>
                  </a:lnTo>
                  <a:lnTo>
                    <a:pt x="19259" y="5549"/>
                  </a:lnTo>
                  <a:lnTo>
                    <a:pt x="19432" y="5474"/>
                  </a:lnTo>
                  <a:lnTo>
                    <a:pt x="19578" y="5401"/>
                  </a:lnTo>
                  <a:lnTo>
                    <a:pt x="19578" y="6166"/>
                  </a:lnTo>
                  <a:lnTo>
                    <a:pt x="19210" y="6313"/>
                  </a:lnTo>
                  <a:lnTo>
                    <a:pt x="18839" y="6412"/>
                  </a:lnTo>
                  <a:lnTo>
                    <a:pt x="18643" y="6436"/>
                  </a:lnTo>
                  <a:lnTo>
                    <a:pt x="18421" y="6462"/>
                  </a:lnTo>
                  <a:lnTo>
                    <a:pt x="17976" y="6436"/>
                  </a:lnTo>
                  <a:lnTo>
                    <a:pt x="17754" y="6412"/>
                  </a:lnTo>
                  <a:lnTo>
                    <a:pt x="17556" y="6363"/>
                  </a:lnTo>
                  <a:lnTo>
                    <a:pt x="17360" y="6289"/>
                  </a:lnTo>
                  <a:lnTo>
                    <a:pt x="17187" y="6214"/>
                  </a:lnTo>
                  <a:lnTo>
                    <a:pt x="17015" y="6117"/>
                  </a:lnTo>
                  <a:lnTo>
                    <a:pt x="16866" y="6017"/>
                  </a:lnTo>
                  <a:lnTo>
                    <a:pt x="16743" y="5895"/>
                  </a:lnTo>
                  <a:lnTo>
                    <a:pt x="16620" y="5772"/>
                  </a:lnTo>
                  <a:lnTo>
                    <a:pt x="16497" y="5623"/>
                  </a:lnTo>
                  <a:lnTo>
                    <a:pt x="16422" y="5474"/>
                  </a:lnTo>
                  <a:lnTo>
                    <a:pt x="16349" y="5327"/>
                  </a:lnTo>
                  <a:lnTo>
                    <a:pt x="16275" y="5155"/>
                  </a:lnTo>
                  <a:lnTo>
                    <a:pt x="16226" y="4982"/>
                  </a:lnTo>
                  <a:lnTo>
                    <a:pt x="16200" y="4810"/>
                  </a:lnTo>
                  <a:lnTo>
                    <a:pt x="16200" y="4611"/>
                  </a:lnTo>
                  <a:lnTo>
                    <a:pt x="16200" y="4439"/>
                  </a:lnTo>
                  <a:lnTo>
                    <a:pt x="16200" y="4242"/>
                  </a:lnTo>
                  <a:lnTo>
                    <a:pt x="16226" y="4044"/>
                  </a:lnTo>
                  <a:lnTo>
                    <a:pt x="16275" y="3848"/>
                  </a:lnTo>
                  <a:lnTo>
                    <a:pt x="16349" y="3675"/>
                  </a:lnTo>
                  <a:lnTo>
                    <a:pt x="16422" y="3503"/>
                  </a:lnTo>
                  <a:lnTo>
                    <a:pt x="16497" y="3354"/>
                  </a:lnTo>
                  <a:lnTo>
                    <a:pt x="16594" y="3207"/>
                  </a:lnTo>
                  <a:lnTo>
                    <a:pt x="16720" y="3084"/>
                  </a:lnTo>
                  <a:lnTo>
                    <a:pt x="16842" y="2959"/>
                  </a:lnTo>
                  <a:lnTo>
                    <a:pt x="16989" y="2862"/>
                  </a:lnTo>
                  <a:lnTo>
                    <a:pt x="17138" y="2763"/>
                  </a:lnTo>
                  <a:lnTo>
                    <a:pt x="17287" y="2689"/>
                  </a:lnTo>
                  <a:lnTo>
                    <a:pt x="17459" y="2614"/>
                  </a:lnTo>
                  <a:lnTo>
                    <a:pt x="17632" y="2590"/>
                  </a:lnTo>
                  <a:lnTo>
                    <a:pt x="17828" y="2564"/>
                  </a:lnTo>
                  <a:lnTo>
                    <a:pt x="18026" y="2541"/>
                  </a:lnTo>
                  <a:lnTo>
                    <a:pt x="18248" y="2564"/>
                  </a:lnTo>
                  <a:lnTo>
                    <a:pt x="18444" y="2590"/>
                  </a:lnTo>
                  <a:lnTo>
                    <a:pt x="18617" y="2640"/>
                  </a:lnTo>
                  <a:lnTo>
                    <a:pt x="18789" y="2689"/>
                  </a:lnTo>
                  <a:lnTo>
                    <a:pt x="18962" y="2786"/>
                  </a:lnTo>
                  <a:lnTo>
                    <a:pt x="19110" y="2886"/>
                  </a:lnTo>
                  <a:lnTo>
                    <a:pt x="19233" y="2985"/>
                  </a:lnTo>
                  <a:lnTo>
                    <a:pt x="19356" y="3131"/>
                  </a:lnTo>
                  <a:lnTo>
                    <a:pt x="19455" y="3280"/>
                  </a:lnTo>
                  <a:lnTo>
                    <a:pt x="19555" y="3429"/>
                  </a:lnTo>
                  <a:lnTo>
                    <a:pt x="19628" y="3602"/>
                  </a:lnTo>
                  <a:lnTo>
                    <a:pt x="19701" y="3774"/>
                  </a:lnTo>
                  <a:lnTo>
                    <a:pt x="19725" y="3971"/>
                  </a:lnTo>
                  <a:close/>
                  <a:moveTo>
                    <a:pt x="18914" y="4044"/>
                  </a:moveTo>
                  <a:lnTo>
                    <a:pt x="18888" y="3871"/>
                  </a:lnTo>
                  <a:lnTo>
                    <a:pt x="18839" y="3725"/>
                  </a:lnTo>
                  <a:lnTo>
                    <a:pt x="18789" y="3602"/>
                  </a:lnTo>
                  <a:lnTo>
                    <a:pt x="18692" y="3503"/>
                  </a:lnTo>
                  <a:lnTo>
                    <a:pt x="18593" y="3403"/>
                  </a:lnTo>
                  <a:lnTo>
                    <a:pt x="18470" y="3354"/>
                  </a:lnTo>
                  <a:lnTo>
                    <a:pt x="18321" y="3304"/>
                  </a:lnTo>
                  <a:lnTo>
                    <a:pt x="18149" y="3280"/>
                  </a:lnTo>
                  <a:lnTo>
                    <a:pt x="17976" y="3280"/>
                  </a:lnTo>
                  <a:lnTo>
                    <a:pt x="17804" y="3330"/>
                  </a:lnTo>
                  <a:lnTo>
                    <a:pt x="17655" y="3380"/>
                  </a:lnTo>
                  <a:lnTo>
                    <a:pt x="17509" y="3477"/>
                  </a:lnTo>
                  <a:lnTo>
                    <a:pt x="17360" y="3576"/>
                  </a:lnTo>
                  <a:lnTo>
                    <a:pt x="17237" y="3725"/>
                  </a:lnTo>
                  <a:lnTo>
                    <a:pt x="17138" y="3871"/>
                  </a:lnTo>
                  <a:lnTo>
                    <a:pt x="17088" y="4044"/>
                  </a:lnTo>
                  <a:lnTo>
                    <a:pt x="18914" y="4044"/>
                  </a:lnTo>
                  <a:close/>
                  <a:moveTo>
                    <a:pt x="23821" y="6289"/>
                  </a:moveTo>
                  <a:lnTo>
                    <a:pt x="23474" y="6386"/>
                  </a:lnTo>
                  <a:lnTo>
                    <a:pt x="23080" y="6436"/>
                  </a:lnTo>
                  <a:lnTo>
                    <a:pt x="22711" y="6462"/>
                  </a:lnTo>
                  <a:lnTo>
                    <a:pt x="22463" y="6436"/>
                  </a:lnTo>
                  <a:lnTo>
                    <a:pt x="22217" y="6412"/>
                  </a:lnTo>
                  <a:lnTo>
                    <a:pt x="22021" y="6386"/>
                  </a:lnTo>
                  <a:lnTo>
                    <a:pt x="21799" y="6313"/>
                  </a:lnTo>
                  <a:lnTo>
                    <a:pt x="21627" y="6240"/>
                  </a:lnTo>
                  <a:lnTo>
                    <a:pt x="21454" y="6166"/>
                  </a:lnTo>
                  <a:lnTo>
                    <a:pt x="21279" y="6067"/>
                  </a:lnTo>
                  <a:lnTo>
                    <a:pt x="21133" y="5944"/>
                  </a:lnTo>
                  <a:lnTo>
                    <a:pt x="21010" y="5819"/>
                  </a:lnTo>
                  <a:lnTo>
                    <a:pt x="20911" y="5672"/>
                  </a:lnTo>
                  <a:lnTo>
                    <a:pt x="20812" y="5500"/>
                  </a:lnTo>
                  <a:lnTo>
                    <a:pt x="20738" y="5327"/>
                  </a:lnTo>
                  <a:lnTo>
                    <a:pt x="20665" y="5129"/>
                  </a:lnTo>
                  <a:lnTo>
                    <a:pt x="20639" y="4933"/>
                  </a:lnTo>
                  <a:lnTo>
                    <a:pt x="20589" y="4734"/>
                  </a:lnTo>
                  <a:lnTo>
                    <a:pt x="20589" y="4514"/>
                  </a:lnTo>
                  <a:lnTo>
                    <a:pt x="20589" y="4292"/>
                  </a:lnTo>
                  <a:lnTo>
                    <a:pt x="20615" y="4070"/>
                  </a:lnTo>
                  <a:lnTo>
                    <a:pt x="20665" y="3897"/>
                  </a:lnTo>
                  <a:lnTo>
                    <a:pt x="20712" y="3699"/>
                  </a:lnTo>
                  <a:lnTo>
                    <a:pt x="20788" y="3526"/>
                  </a:lnTo>
                  <a:lnTo>
                    <a:pt x="20887" y="3380"/>
                  </a:lnTo>
                  <a:lnTo>
                    <a:pt x="20984" y="3231"/>
                  </a:lnTo>
                  <a:lnTo>
                    <a:pt x="21083" y="3084"/>
                  </a:lnTo>
                  <a:lnTo>
                    <a:pt x="21206" y="2959"/>
                  </a:lnTo>
                  <a:lnTo>
                    <a:pt x="21355" y="2862"/>
                  </a:lnTo>
                  <a:lnTo>
                    <a:pt x="21501" y="2786"/>
                  </a:lnTo>
                  <a:lnTo>
                    <a:pt x="21650" y="2713"/>
                  </a:lnTo>
                  <a:lnTo>
                    <a:pt x="21823" y="2640"/>
                  </a:lnTo>
                  <a:lnTo>
                    <a:pt x="21995" y="2590"/>
                  </a:lnTo>
                  <a:lnTo>
                    <a:pt x="22194" y="2564"/>
                  </a:lnTo>
                  <a:lnTo>
                    <a:pt x="22390" y="2564"/>
                  </a:lnTo>
                  <a:lnTo>
                    <a:pt x="22661" y="2590"/>
                  </a:lnTo>
                  <a:lnTo>
                    <a:pt x="22884" y="2614"/>
                  </a:lnTo>
                  <a:lnTo>
                    <a:pt x="23129" y="2713"/>
                  </a:lnTo>
                  <a:lnTo>
                    <a:pt x="23328" y="2812"/>
                  </a:lnTo>
                  <a:lnTo>
                    <a:pt x="23328" y="2541"/>
                  </a:lnTo>
                  <a:lnTo>
                    <a:pt x="24140" y="2541"/>
                  </a:lnTo>
                  <a:lnTo>
                    <a:pt x="24117" y="6190"/>
                  </a:lnTo>
                  <a:lnTo>
                    <a:pt x="23821" y="6289"/>
                  </a:lnTo>
                  <a:close/>
                  <a:moveTo>
                    <a:pt x="23328" y="3576"/>
                  </a:moveTo>
                  <a:lnTo>
                    <a:pt x="23129" y="3453"/>
                  </a:lnTo>
                  <a:lnTo>
                    <a:pt x="22933" y="3380"/>
                  </a:lnTo>
                  <a:lnTo>
                    <a:pt x="22735" y="3330"/>
                  </a:lnTo>
                  <a:lnTo>
                    <a:pt x="22539" y="3304"/>
                  </a:lnTo>
                  <a:lnTo>
                    <a:pt x="22317" y="3330"/>
                  </a:lnTo>
                  <a:lnTo>
                    <a:pt x="22094" y="3380"/>
                  </a:lnTo>
                  <a:lnTo>
                    <a:pt x="21896" y="3477"/>
                  </a:lnTo>
                  <a:lnTo>
                    <a:pt x="21749" y="3625"/>
                  </a:lnTo>
                  <a:lnTo>
                    <a:pt x="21601" y="3798"/>
                  </a:lnTo>
                  <a:lnTo>
                    <a:pt x="21527" y="3994"/>
                  </a:lnTo>
                  <a:lnTo>
                    <a:pt x="21454" y="4242"/>
                  </a:lnTo>
                  <a:lnTo>
                    <a:pt x="21428" y="4514"/>
                  </a:lnTo>
                  <a:lnTo>
                    <a:pt x="21454" y="4784"/>
                  </a:lnTo>
                  <a:lnTo>
                    <a:pt x="21527" y="5032"/>
                  </a:lnTo>
                  <a:lnTo>
                    <a:pt x="21627" y="5228"/>
                  </a:lnTo>
                  <a:lnTo>
                    <a:pt x="21749" y="5401"/>
                  </a:lnTo>
                  <a:lnTo>
                    <a:pt x="21922" y="5523"/>
                  </a:lnTo>
                  <a:lnTo>
                    <a:pt x="22118" y="5623"/>
                  </a:lnTo>
                  <a:lnTo>
                    <a:pt x="22366" y="5696"/>
                  </a:lnTo>
                  <a:lnTo>
                    <a:pt x="22612" y="5722"/>
                  </a:lnTo>
                  <a:lnTo>
                    <a:pt x="22907" y="5696"/>
                  </a:lnTo>
                  <a:lnTo>
                    <a:pt x="23106" y="5672"/>
                  </a:lnTo>
                  <a:lnTo>
                    <a:pt x="23302" y="5623"/>
                  </a:lnTo>
                  <a:lnTo>
                    <a:pt x="23328" y="3576"/>
                  </a:lnTo>
                  <a:close/>
                  <a:moveTo>
                    <a:pt x="12921" y="5944"/>
                  </a:moveTo>
                  <a:lnTo>
                    <a:pt x="12772" y="6067"/>
                  </a:lnTo>
                  <a:lnTo>
                    <a:pt x="12625" y="6166"/>
                  </a:lnTo>
                  <a:lnTo>
                    <a:pt x="12453" y="6240"/>
                  </a:lnTo>
                  <a:lnTo>
                    <a:pt x="12254" y="6313"/>
                  </a:lnTo>
                  <a:lnTo>
                    <a:pt x="12058" y="6386"/>
                  </a:lnTo>
                  <a:lnTo>
                    <a:pt x="11836" y="6412"/>
                  </a:lnTo>
                  <a:lnTo>
                    <a:pt x="11614" y="6436"/>
                  </a:lnTo>
                  <a:lnTo>
                    <a:pt x="11366" y="6462"/>
                  </a:lnTo>
                  <a:lnTo>
                    <a:pt x="11021" y="6436"/>
                  </a:lnTo>
                  <a:lnTo>
                    <a:pt x="10676" y="6386"/>
                  </a:lnTo>
                  <a:lnTo>
                    <a:pt x="10305" y="6313"/>
                  </a:lnTo>
                  <a:lnTo>
                    <a:pt x="9963" y="6190"/>
                  </a:lnTo>
                  <a:lnTo>
                    <a:pt x="9937" y="765"/>
                  </a:lnTo>
                  <a:lnTo>
                    <a:pt x="10749" y="765"/>
                  </a:lnTo>
                  <a:lnTo>
                    <a:pt x="10749" y="2763"/>
                  </a:lnTo>
                  <a:lnTo>
                    <a:pt x="11021" y="2663"/>
                  </a:lnTo>
                  <a:lnTo>
                    <a:pt x="11269" y="2614"/>
                  </a:lnTo>
                  <a:lnTo>
                    <a:pt x="11489" y="2564"/>
                  </a:lnTo>
                  <a:lnTo>
                    <a:pt x="11664" y="2564"/>
                  </a:lnTo>
                  <a:lnTo>
                    <a:pt x="11860" y="2564"/>
                  </a:lnTo>
                  <a:lnTo>
                    <a:pt x="12058" y="2590"/>
                  </a:lnTo>
                  <a:lnTo>
                    <a:pt x="12231" y="2640"/>
                  </a:lnTo>
                  <a:lnTo>
                    <a:pt x="12403" y="2713"/>
                  </a:lnTo>
                  <a:lnTo>
                    <a:pt x="12576" y="2786"/>
                  </a:lnTo>
                  <a:lnTo>
                    <a:pt x="12722" y="2862"/>
                  </a:lnTo>
                  <a:lnTo>
                    <a:pt x="12847" y="2959"/>
                  </a:lnTo>
                  <a:lnTo>
                    <a:pt x="12970" y="3084"/>
                  </a:lnTo>
                  <a:lnTo>
                    <a:pt x="13093" y="3231"/>
                  </a:lnTo>
                  <a:lnTo>
                    <a:pt x="13192" y="3380"/>
                  </a:lnTo>
                  <a:lnTo>
                    <a:pt x="13265" y="3526"/>
                  </a:lnTo>
                  <a:lnTo>
                    <a:pt x="13339" y="3699"/>
                  </a:lnTo>
                  <a:lnTo>
                    <a:pt x="13388" y="3897"/>
                  </a:lnTo>
                  <a:lnTo>
                    <a:pt x="13438" y="4070"/>
                  </a:lnTo>
                  <a:lnTo>
                    <a:pt x="13462" y="4292"/>
                  </a:lnTo>
                  <a:lnTo>
                    <a:pt x="13462" y="4514"/>
                  </a:lnTo>
                  <a:lnTo>
                    <a:pt x="13462" y="4734"/>
                  </a:lnTo>
                  <a:lnTo>
                    <a:pt x="13438" y="4933"/>
                  </a:lnTo>
                  <a:lnTo>
                    <a:pt x="13388" y="5129"/>
                  </a:lnTo>
                  <a:lnTo>
                    <a:pt x="13339" y="5327"/>
                  </a:lnTo>
                  <a:lnTo>
                    <a:pt x="13265" y="5500"/>
                  </a:lnTo>
                  <a:lnTo>
                    <a:pt x="13166" y="5672"/>
                  </a:lnTo>
                  <a:lnTo>
                    <a:pt x="13043" y="5795"/>
                  </a:lnTo>
                  <a:lnTo>
                    <a:pt x="12921" y="5944"/>
                  </a:lnTo>
                  <a:close/>
                  <a:moveTo>
                    <a:pt x="12625" y="4514"/>
                  </a:moveTo>
                  <a:lnTo>
                    <a:pt x="12599" y="4242"/>
                  </a:lnTo>
                  <a:lnTo>
                    <a:pt x="12550" y="3994"/>
                  </a:lnTo>
                  <a:lnTo>
                    <a:pt x="12453" y="3798"/>
                  </a:lnTo>
                  <a:lnTo>
                    <a:pt x="12328" y="3625"/>
                  </a:lnTo>
                  <a:lnTo>
                    <a:pt x="12155" y="3477"/>
                  </a:lnTo>
                  <a:lnTo>
                    <a:pt x="11983" y="3380"/>
                  </a:lnTo>
                  <a:lnTo>
                    <a:pt x="11760" y="3330"/>
                  </a:lnTo>
                  <a:lnTo>
                    <a:pt x="11515" y="3304"/>
                  </a:lnTo>
                  <a:lnTo>
                    <a:pt x="11293" y="3330"/>
                  </a:lnTo>
                  <a:lnTo>
                    <a:pt x="11094" y="3380"/>
                  </a:lnTo>
                  <a:lnTo>
                    <a:pt x="10898" y="3429"/>
                  </a:lnTo>
                  <a:lnTo>
                    <a:pt x="10749" y="3503"/>
                  </a:lnTo>
                  <a:lnTo>
                    <a:pt x="10749" y="5573"/>
                  </a:lnTo>
                  <a:lnTo>
                    <a:pt x="10922" y="5646"/>
                  </a:lnTo>
                  <a:lnTo>
                    <a:pt x="11094" y="5672"/>
                  </a:lnTo>
                  <a:lnTo>
                    <a:pt x="11269" y="5696"/>
                  </a:lnTo>
                  <a:lnTo>
                    <a:pt x="11442" y="5722"/>
                  </a:lnTo>
                  <a:lnTo>
                    <a:pt x="11711" y="5696"/>
                  </a:lnTo>
                  <a:lnTo>
                    <a:pt x="11959" y="5623"/>
                  </a:lnTo>
                  <a:lnTo>
                    <a:pt x="12155" y="5523"/>
                  </a:lnTo>
                  <a:lnTo>
                    <a:pt x="12328" y="5401"/>
                  </a:lnTo>
                  <a:lnTo>
                    <a:pt x="12453" y="5228"/>
                  </a:lnTo>
                  <a:lnTo>
                    <a:pt x="12550" y="5032"/>
                  </a:lnTo>
                  <a:lnTo>
                    <a:pt x="12599" y="4784"/>
                  </a:lnTo>
                  <a:lnTo>
                    <a:pt x="12625" y="4514"/>
                  </a:lnTo>
                  <a:close/>
                  <a:moveTo>
                    <a:pt x="23994" y="9468"/>
                  </a:moveTo>
                  <a:lnTo>
                    <a:pt x="24041" y="9421"/>
                  </a:lnTo>
                  <a:lnTo>
                    <a:pt x="24091" y="9371"/>
                  </a:lnTo>
                  <a:lnTo>
                    <a:pt x="24140" y="9345"/>
                  </a:lnTo>
                  <a:lnTo>
                    <a:pt x="24216" y="9345"/>
                  </a:lnTo>
                  <a:lnTo>
                    <a:pt x="24313" y="9345"/>
                  </a:lnTo>
                  <a:lnTo>
                    <a:pt x="24412" y="9395"/>
                  </a:lnTo>
                  <a:lnTo>
                    <a:pt x="24485" y="9468"/>
                  </a:lnTo>
                  <a:lnTo>
                    <a:pt x="24535" y="9568"/>
                  </a:lnTo>
                  <a:lnTo>
                    <a:pt x="24880" y="9395"/>
                  </a:lnTo>
                  <a:lnTo>
                    <a:pt x="24804" y="9296"/>
                  </a:lnTo>
                  <a:lnTo>
                    <a:pt x="24733" y="9199"/>
                  </a:lnTo>
                  <a:lnTo>
                    <a:pt x="24658" y="9123"/>
                  </a:lnTo>
                  <a:lnTo>
                    <a:pt x="24585" y="9076"/>
                  </a:lnTo>
                  <a:lnTo>
                    <a:pt x="24412" y="9026"/>
                  </a:lnTo>
                  <a:lnTo>
                    <a:pt x="24216" y="9000"/>
                  </a:lnTo>
                  <a:lnTo>
                    <a:pt x="24067" y="9000"/>
                  </a:lnTo>
                  <a:lnTo>
                    <a:pt x="23918" y="9050"/>
                  </a:lnTo>
                  <a:lnTo>
                    <a:pt x="23795" y="9100"/>
                  </a:lnTo>
                  <a:lnTo>
                    <a:pt x="23696" y="9199"/>
                  </a:lnTo>
                  <a:lnTo>
                    <a:pt x="23599" y="9296"/>
                  </a:lnTo>
                  <a:lnTo>
                    <a:pt x="23524" y="9421"/>
                  </a:lnTo>
                  <a:lnTo>
                    <a:pt x="23500" y="9568"/>
                  </a:lnTo>
                  <a:lnTo>
                    <a:pt x="23474" y="9740"/>
                  </a:lnTo>
                  <a:lnTo>
                    <a:pt x="23500" y="9889"/>
                  </a:lnTo>
                  <a:lnTo>
                    <a:pt x="23524" y="10036"/>
                  </a:lnTo>
                  <a:lnTo>
                    <a:pt x="23599" y="10161"/>
                  </a:lnTo>
                  <a:lnTo>
                    <a:pt x="23696" y="10284"/>
                  </a:lnTo>
                  <a:lnTo>
                    <a:pt x="23795" y="10357"/>
                  </a:lnTo>
                  <a:lnTo>
                    <a:pt x="23918" y="10430"/>
                  </a:lnTo>
                  <a:lnTo>
                    <a:pt x="24067" y="10456"/>
                  </a:lnTo>
                  <a:lnTo>
                    <a:pt x="24216" y="10480"/>
                  </a:lnTo>
                  <a:lnTo>
                    <a:pt x="24339" y="10480"/>
                  </a:lnTo>
                  <a:lnTo>
                    <a:pt x="24436" y="10456"/>
                  </a:lnTo>
                  <a:lnTo>
                    <a:pt x="24535" y="10407"/>
                  </a:lnTo>
                  <a:lnTo>
                    <a:pt x="24611" y="10357"/>
                  </a:lnTo>
                  <a:lnTo>
                    <a:pt x="24757" y="10234"/>
                  </a:lnTo>
                  <a:lnTo>
                    <a:pt x="24880" y="10062"/>
                  </a:lnTo>
                  <a:lnTo>
                    <a:pt x="24535" y="9889"/>
                  </a:lnTo>
                  <a:lnTo>
                    <a:pt x="24462" y="9986"/>
                  </a:lnTo>
                  <a:lnTo>
                    <a:pt x="24412" y="10062"/>
                  </a:lnTo>
                  <a:lnTo>
                    <a:pt x="24313" y="10111"/>
                  </a:lnTo>
                  <a:lnTo>
                    <a:pt x="24216" y="10135"/>
                  </a:lnTo>
                  <a:lnTo>
                    <a:pt x="24140" y="10135"/>
                  </a:lnTo>
                  <a:lnTo>
                    <a:pt x="24091" y="10111"/>
                  </a:lnTo>
                  <a:lnTo>
                    <a:pt x="24041" y="10062"/>
                  </a:lnTo>
                  <a:lnTo>
                    <a:pt x="23994" y="10012"/>
                  </a:lnTo>
                  <a:lnTo>
                    <a:pt x="23918" y="9889"/>
                  </a:lnTo>
                  <a:lnTo>
                    <a:pt x="23895" y="9740"/>
                  </a:lnTo>
                  <a:lnTo>
                    <a:pt x="23918" y="9594"/>
                  </a:lnTo>
                  <a:lnTo>
                    <a:pt x="23994" y="9468"/>
                  </a:lnTo>
                  <a:close/>
                  <a:moveTo>
                    <a:pt x="14423" y="7126"/>
                  </a:moveTo>
                  <a:lnTo>
                    <a:pt x="15238" y="7126"/>
                  </a:lnTo>
                  <a:lnTo>
                    <a:pt x="15238" y="0"/>
                  </a:lnTo>
                  <a:lnTo>
                    <a:pt x="14423" y="0"/>
                  </a:lnTo>
                  <a:lnTo>
                    <a:pt x="14423" y="7126"/>
                  </a:lnTo>
                  <a:close/>
                  <a:moveTo>
                    <a:pt x="12824" y="10456"/>
                  </a:moveTo>
                  <a:lnTo>
                    <a:pt x="13981" y="10456"/>
                  </a:lnTo>
                  <a:lnTo>
                    <a:pt x="13981" y="10085"/>
                  </a:lnTo>
                  <a:lnTo>
                    <a:pt x="13242" y="10085"/>
                  </a:lnTo>
                  <a:lnTo>
                    <a:pt x="13242" y="9863"/>
                  </a:lnTo>
                  <a:lnTo>
                    <a:pt x="13858" y="9863"/>
                  </a:lnTo>
                  <a:lnTo>
                    <a:pt x="13858" y="9544"/>
                  </a:lnTo>
                  <a:lnTo>
                    <a:pt x="13242" y="9544"/>
                  </a:lnTo>
                  <a:lnTo>
                    <a:pt x="13242" y="9395"/>
                  </a:lnTo>
                  <a:lnTo>
                    <a:pt x="13981" y="9395"/>
                  </a:lnTo>
                  <a:lnTo>
                    <a:pt x="13981" y="9026"/>
                  </a:lnTo>
                  <a:lnTo>
                    <a:pt x="12824" y="9026"/>
                  </a:lnTo>
                  <a:lnTo>
                    <a:pt x="12824" y="10456"/>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range"/>
            <p:cNvSpPr>
              <a:spLocks noEditPoints="1"/>
            </p:cNvSpPr>
            <p:nvPr userDrawn="1"/>
          </p:nvSpPr>
          <p:spPr bwMode="auto">
            <a:xfrm>
              <a:off x="-7546" y="1667"/>
              <a:ext cx="1578" cy="7570"/>
            </a:xfrm>
            <a:custGeom>
              <a:avLst/>
              <a:gdLst>
                <a:gd name="T0" fmla="*/ 47 w 1578"/>
                <a:gd name="T1" fmla="*/ 1874 h 7570"/>
                <a:gd name="T2" fmla="*/ 1528 w 1578"/>
                <a:gd name="T3" fmla="*/ 1874 h 7570"/>
                <a:gd name="T4" fmla="*/ 1528 w 1578"/>
                <a:gd name="T5" fmla="*/ 7570 h 7570"/>
                <a:gd name="T6" fmla="*/ 47 w 1578"/>
                <a:gd name="T7" fmla="*/ 7570 h 7570"/>
                <a:gd name="T8" fmla="*/ 47 w 1578"/>
                <a:gd name="T9" fmla="*/ 1874 h 7570"/>
                <a:gd name="T10" fmla="*/ 1552 w 1578"/>
                <a:gd name="T11" fmla="*/ 640 h 7570"/>
                <a:gd name="T12" fmla="*/ 1528 w 1578"/>
                <a:gd name="T13" fmla="*/ 494 h 7570"/>
                <a:gd name="T14" fmla="*/ 1453 w 1578"/>
                <a:gd name="T15" fmla="*/ 345 h 7570"/>
                <a:gd name="T16" fmla="*/ 1356 w 1578"/>
                <a:gd name="T17" fmla="*/ 245 h 7570"/>
                <a:gd name="T18" fmla="*/ 1231 w 1578"/>
                <a:gd name="T19" fmla="*/ 149 h 7570"/>
                <a:gd name="T20" fmla="*/ 1084 w 1578"/>
                <a:gd name="T21" fmla="*/ 73 h 7570"/>
                <a:gd name="T22" fmla="*/ 935 w 1578"/>
                <a:gd name="T23" fmla="*/ 23 h 7570"/>
                <a:gd name="T24" fmla="*/ 789 w 1578"/>
                <a:gd name="T25" fmla="*/ 0 h 7570"/>
                <a:gd name="T26" fmla="*/ 640 w 1578"/>
                <a:gd name="T27" fmla="*/ 23 h 7570"/>
                <a:gd name="T28" fmla="*/ 494 w 1578"/>
                <a:gd name="T29" fmla="*/ 73 h 7570"/>
                <a:gd name="T30" fmla="*/ 345 w 1578"/>
                <a:gd name="T31" fmla="*/ 149 h 7570"/>
                <a:gd name="T32" fmla="*/ 222 w 1578"/>
                <a:gd name="T33" fmla="*/ 245 h 7570"/>
                <a:gd name="T34" fmla="*/ 149 w 1578"/>
                <a:gd name="T35" fmla="*/ 345 h 7570"/>
                <a:gd name="T36" fmla="*/ 73 w 1578"/>
                <a:gd name="T37" fmla="*/ 494 h 7570"/>
                <a:gd name="T38" fmla="*/ 23 w 1578"/>
                <a:gd name="T39" fmla="*/ 640 h 7570"/>
                <a:gd name="T40" fmla="*/ 0 w 1578"/>
                <a:gd name="T41" fmla="*/ 789 h 7570"/>
                <a:gd name="T42" fmla="*/ 23 w 1578"/>
                <a:gd name="T43" fmla="*/ 962 h 7570"/>
                <a:gd name="T44" fmla="*/ 73 w 1578"/>
                <a:gd name="T45" fmla="*/ 1108 h 7570"/>
                <a:gd name="T46" fmla="*/ 149 w 1578"/>
                <a:gd name="T47" fmla="*/ 1233 h 7570"/>
                <a:gd name="T48" fmla="*/ 222 w 1578"/>
                <a:gd name="T49" fmla="*/ 1356 h 7570"/>
                <a:gd name="T50" fmla="*/ 345 w 1578"/>
                <a:gd name="T51" fmla="*/ 1456 h 7570"/>
                <a:gd name="T52" fmla="*/ 494 w 1578"/>
                <a:gd name="T53" fmla="*/ 1529 h 7570"/>
                <a:gd name="T54" fmla="*/ 640 w 1578"/>
                <a:gd name="T55" fmla="*/ 1579 h 7570"/>
                <a:gd name="T56" fmla="*/ 789 w 1578"/>
                <a:gd name="T57" fmla="*/ 1579 h 7570"/>
                <a:gd name="T58" fmla="*/ 935 w 1578"/>
                <a:gd name="T59" fmla="*/ 1579 h 7570"/>
                <a:gd name="T60" fmla="*/ 1084 w 1578"/>
                <a:gd name="T61" fmla="*/ 1529 h 7570"/>
                <a:gd name="T62" fmla="*/ 1231 w 1578"/>
                <a:gd name="T63" fmla="*/ 1456 h 7570"/>
                <a:gd name="T64" fmla="*/ 1356 w 1578"/>
                <a:gd name="T65" fmla="*/ 1356 h 7570"/>
                <a:gd name="T66" fmla="*/ 1453 w 1578"/>
                <a:gd name="T67" fmla="*/ 1233 h 7570"/>
                <a:gd name="T68" fmla="*/ 1528 w 1578"/>
                <a:gd name="T69" fmla="*/ 1108 h 7570"/>
                <a:gd name="T70" fmla="*/ 1552 w 1578"/>
                <a:gd name="T71" fmla="*/ 962 h 7570"/>
                <a:gd name="T72" fmla="*/ 1578 w 1578"/>
                <a:gd name="T73" fmla="*/ 789 h 7570"/>
                <a:gd name="T74" fmla="*/ 1552 w 1578"/>
                <a:gd name="T75" fmla="*/ 640 h 7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7570">
                  <a:moveTo>
                    <a:pt x="47" y="1874"/>
                  </a:moveTo>
                  <a:lnTo>
                    <a:pt x="1528" y="1874"/>
                  </a:lnTo>
                  <a:lnTo>
                    <a:pt x="1528" y="7570"/>
                  </a:lnTo>
                  <a:lnTo>
                    <a:pt x="47" y="7570"/>
                  </a:lnTo>
                  <a:lnTo>
                    <a:pt x="47" y="1874"/>
                  </a:lnTo>
                  <a:close/>
                  <a:moveTo>
                    <a:pt x="1552" y="640"/>
                  </a:moveTo>
                  <a:lnTo>
                    <a:pt x="1528" y="494"/>
                  </a:lnTo>
                  <a:lnTo>
                    <a:pt x="1453" y="345"/>
                  </a:lnTo>
                  <a:lnTo>
                    <a:pt x="1356" y="245"/>
                  </a:lnTo>
                  <a:lnTo>
                    <a:pt x="1231" y="149"/>
                  </a:lnTo>
                  <a:lnTo>
                    <a:pt x="1084" y="73"/>
                  </a:lnTo>
                  <a:lnTo>
                    <a:pt x="935" y="23"/>
                  </a:lnTo>
                  <a:lnTo>
                    <a:pt x="789" y="0"/>
                  </a:lnTo>
                  <a:lnTo>
                    <a:pt x="640" y="23"/>
                  </a:lnTo>
                  <a:lnTo>
                    <a:pt x="494" y="73"/>
                  </a:lnTo>
                  <a:lnTo>
                    <a:pt x="345" y="149"/>
                  </a:lnTo>
                  <a:lnTo>
                    <a:pt x="222" y="245"/>
                  </a:lnTo>
                  <a:lnTo>
                    <a:pt x="149" y="345"/>
                  </a:lnTo>
                  <a:lnTo>
                    <a:pt x="73" y="494"/>
                  </a:lnTo>
                  <a:lnTo>
                    <a:pt x="23" y="640"/>
                  </a:lnTo>
                  <a:lnTo>
                    <a:pt x="0" y="789"/>
                  </a:lnTo>
                  <a:lnTo>
                    <a:pt x="23" y="962"/>
                  </a:lnTo>
                  <a:lnTo>
                    <a:pt x="73" y="1108"/>
                  </a:lnTo>
                  <a:lnTo>
                    <a:pt x="149" y="1233"/>
                  </a:lnTo>
                  <a:lnTo>
                    <a:pt x="222" y="1356"/>
                  </a:lnTo>
                  <a:lnTo>
                    <a:pt x="345" y="1456"/>
                  </a:lnTo>
                  <a:lnTo>
                    <a:pt x="494" y="1529"/>
                  </a:lnTo>
                  <a:lnTo>
                    <a:pt x="640" y="1579"/>
                  </a:lnTo>
                  <a:lnTo>
                    <a:pt x="789" y="1579"/>
                  </a:lnTo>
                  <a:lnTo>
                    <a:pt x="935" y="1579"/>
                  </a:lnTo>
                  <a:lnTo>
                    <a:pt x="1084" y="1529"/>
                  </a:lnTo>
                  <a:lnTo>
                    <a:pt x="1231" y="1456"/>
                  </a:lnTo>
                  <a:lnTo>
                    <a:pt x="1356" y="1356"/>
                  </a:lnTo>
                  <a:lnTo>
                    <a:pt x="1453" y="1233"/>
                  </a:lnTo>
                  <a:lnTo>
                    <a:pt x="1528" y="1108"/>
                  </a:lnTo>
                  <a:lnTo>
                    <a:pt x="1552" y="962"/>
                  </a:lnTo>
                  <a:lnTo>
                    <a:pt x="1578" y="789"/>
                  </a:lnTo>
                  <a:lnTo>
                    <a:pt x="1552" y="640"/>
                  </a:lnTo>
                  <a:close/>
                </a:path>
              </a:pathLst>
            </a:custGeom>
            <a:solidFill>
              <a:srgbClr val="DA682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Med Blue"/>
            <p:cNvSpPr>
              <a:spLocks/>
            </p:cNvSpPr>
            <p:nvPr userDrawn="1"/>
          </p:nvSpPr>
          <p:spPr bwMode="auto">
            <a:xfrm>
              <a:off x="-9519" y="5266"/>
              <a:ext cx="1453" cy="3971"/>
            </a:xfrm>
            <a:custGeom>
              <a:avLst/>
              <a:gdLst>
                <a:gd name="T0" fmla="*/ 0 w 1453"/>
                <a:gd name="T1" fmla="*/ 0 h 3971"/>
                <a:gd name="T2" fmla="*/ 1453 w 1453"/>
                <a:gd name="T3" fmla="*/ 0 h 3971"/>
                <a:gd name="T4" fmla="*/ 1453 w 1453"/>
                <a:gd name="T5" fmla="*/ 3971 h 3971"/>
                <a:gd name="T6" fmla="*/ 0 w 1453"/>
                <a:gd name="T7" fmla="*/ 3971 h 3971"/>
                <a:gd name="T8" fmla="*/ 0 w 1453"/>
                <a:gd name="T9" fmla="*/ 0 h 3971"/>
                <a:gd name="T10" fmla="*/ 0 w 1453"/>
                <a:gd name="T11" fmla="*/ 0 h 3971"/>
              </a:gdLst>
              <a:ahLst/>
              <a:cxnLst>
                <a:cxn ang="0">
                  <a:pos x="T0" y="T1"/>
                </a:cxn>
                <a:cxn ang="0">
                  <a:pos x="T2" y="T3"/>
                </a:cxn>
                <a:cxn ang="0">
                  <a:pos x="T4" y="T5"/>
                </a:cxn>
                <a:cxn ang="0">
                  <a:pos x="T6" y="T7"/>
                </a:cxn>
                <a:cxn ang="0">
                  <a:pos x="T8" y="T9"/>
                </a:cxn>
                <a:cxn ang="0">
                  <a:pos x="T10" y="T11"/>
                </a:cxn>
              </a:cxnLst>
              <a:rect l="0" t="0" r="r" b="b"/>
              <a:pathLst>
                <a:path w="1453" h="3971">
                  <a:moveTo>
                    <a:pt x="0" y="0"/>
                  </a:moveTo>
                  <a:lnTo>
                    <a:pt x="1453" y="0"/>
                  </a:lnTo>
                  <a:lnTo>
                    <a:pt x="1453" y="3971"/>
                  </a:lnTo>
                  <a:lnTo>
                    <a:pt x="0" y="3971"/>
                  </a:lnTo>
                  <a:lnTo>
                    <a:pt x="0" y="0"/>
                  </a:lnTo>
                  <a:lnTo>
                    <a:pt x="0" y="0"/>
                  </a:lnTo>
                  <a:close/>
                </a:path>
              </a:pathLst>
            </a:custGeom>
            <a:solidFill>
              <a:srgbClr val="1C849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Blue"/>
            <p:cNvSpPr>
              <a:spLocks noEditPoints="1"/>
            </p:cNvSpPr>
            <p:nvPr userDrawn="1"/>
          </p:nvSpPr>
          <p:spPr bwMode="auto">
            <a:xfrm>
              <a:off x="-11565" y="-4079"/>
              <a:ext cx="1578" cy="13316"/>
            </a:xfrm>
            <a:custGeom>
              <a:avLst/>
              <a:gdLst>
                <a:gd name="T0" fmla="*/ 0 w 1578"/>
                <a:gd name="T1" fmla="*/ 1924 h 13316"/>
                <a:gd name="T2" fmla="*/ 1453 w 1578"/>
                <a:gd name="T3" fmla="*/ 1924 h 13316"/>
                <a:gd name="T4" fmla="*/ 1453 w 1578"/>
                <a:gd name="T5" fmla="*/ 13316 h 13316"/>
                <a:gd name="T6" fmla="*/ 0 w 1578"/>
                <a:gd name="T7" fmla="*/ 13316 h 13316"/>
                <a:gd name="T8" fmla="*/ 0 w 1578"/>
                <a:gd name="T9" fmla="*/ 1924 h 13316"/>
                <a:gd name="T10" fmla="*/ 1552 w 1578"/>
                <a:gd name="T11" fmla="*/ 643 h 13316"/>
                <a:gd name="T12" fmla="*/ 1503 w 1578"/>
                <a:gd name="T13" fmla="*/ 494 h 13316"/>
                <a:gd name="T14" fmla="*/ 1429 w 1578"/>
                <a:gd name="T15" fmla="*/ 345 h 13316"/>
                <a:gd name="T16" fmla="*/ 1356 w 1578"/>
                <a:gd name="T17" fmla="*/ 248 h 13316"/>
                <a:gd name="T18" fmla="*/ 1233 w 1578"/>
                <a:gd name="T19" fmla="*/ 149 h 13316"/>
                <a:gd name="T20" fmla="*/ 1084 w 1578"/>
                <a:gd name="T21" fmla="*/ 75 h 13316"/>
                <a:gd name="T22" fmla="*/ 936 w 1578"/>
                <a:gd name="T23" fmla="*/ 26 h 13316"/>
                <a:gd name="T24" fmla="*/ 789 w 1578"/>
                <a:gd name="T25" fmla="*/ 0 h 13316"/>
                <a:gd name="T26" fmla="*/ 640 w 1578"/>
                <a:gd name="T27" fmla="*/ 26 h 13316"/>
                <a:gd name="T28" fmla="*/ 494 w 1578"/>
                <a:gd name="T29" fmla="*/ 75 h 13316"/>
                <a:gd name="T30" fmla="*/ 345 w 1578"/>
                <a:gd name="T31" fmla="*/ 149 h 13316"/>
                <a:gd name="T32" fmla="*/ 222 w 1578"/>
                <a:gd name="T33" fmla="*/ 248 h 13316"/>
                <a:gd name="T34" fmla="*/ 123 w 1578"/>
                <a:gd name="T35" fmla="*/ 345 h 13316"/>
                <a:gd name="T36" fmla="*/ 50 w 1578"/>
                <a:gd name="T37" fmla="*/ 494 h 13316"/>
                <a:gd name="T38" fmla="*/ 24 w 1578"/>
                <a:gd name="T39" fmla="*/ 643 h 13316"/>
                <a:gd name="T40" fmla="*/ 0 w 1578"/>
                <a:gd name="T41" fmla="*/ 789 h 13316"/>
                <a:gd name="T42" fmla="*/ 24 w 1578"/>
                <a:gd name="T43" fmla="*/ 962 h 13316"/>
                <a:gd name="T44" fmla="*/ 50 w 1578"/>
                <a:gd name="T45" fmla="*/ 1111 h 13316"/>
                <a:gd name="T46" fmla="*/ 123 w 1578"/>
                <a:gd name="T47" fmla="*/ 1234 h 13316"/>
                <a:gd name="T48" fmla="*/ 222 w 1578"/>
                <a:gd name="T49" fmla="*/ 1356 h 13316"/>
                <a:gd name="T50" fmla="*/ 345 w 1578"/>
                <a:gd name="T51" fmla="*/ 1456 h 13316"/>
                <a:gd name="T52" fmla="*/ 494 w 1578"/>
                <a:gd name="T53" fmla="*/ 1529 h 13316"/>
                <a:gd name="T54" fmla="*/ 640 w 1578"/>
                <a:gd name="T55" fmla="*/ 1579 h 13316"/>
                <a:gd name="T56" fmla="*/ 789 w 1578"/>
                <a:gd name="T57" fmla="*/ 1579 h 13316"/>
                <a:gd name="T58" fmla="*/ 936 w 1578"/>
                <a:gd name="T59" fmla="*/ 1579 h 13316"/>
                <a:gd name="T60" fmla="*/ 1084 w 1578"/>
                <a:gd name="T61" fmla="*/ 1529 h 13316"/>
                <a:gd name="T62" fmla="*/ 1233 w 1578"/>
                <a:gd name="T63" fmla="*/ 1456 h 13316"/>
                <a:gd name="T64" fmla="*/ 1356 w 1578"/>
                <a:gd name="T65" fmla="*/ 1356 h 13316"/>
                <a:gd name="T66" fmla="*/ 1429 w 1578"/>
                <a:gd name="T67" fmla="*/ 1234 h 13316"/>
                <a:gd name="T68" fmla="*/ 1503 w 1578"/>
                <a:gd name="T69" fmla="*/ 1111 h 13316"/>
                <a:gd name="T70" fmla="*/ 1552 w 1578"/>
                <a:gd name="T71" fmla="*/ 962 h 13316"/>
                <a:gd name="T72" fmla="*/ 1578 w 1578"/>
                <a:gd name="T73" fmla="*/ 789 h 13316"/>
                <a:gd name="T74" fmla="*/ 1552 w 1578"/>
                <a:gd name="T75" fmla="*/ 643 h 1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13316">
                  <a:moveTo>
                    <a:pt x="0" y="1924"/>
                  </a:moveTo>
                  <a:lnTo>
                    <a:pt x="1453" y="1924"/>
                  </a:lnTo>
                  <a:lnTo>
                    <a:pt x="1453" y="13316"/>
                  </a:lnTo>
                  <a:lnTo>
                    <a:pt x="0" y="13316"/>
                  </a:lnTo>
                  <a:lnTo>
                    <a:pt x="0" y="1924"/>
                  </a:lnTo>
                  <a:close/>
                  <a:moveTo>
                    <a:pt x="1552" y="643"/>
                  </a:moveTo>
                  <a:lnTo>
                    <a:pt x="1503" y="494"/>
                  </a:lnTo>
                  <a:lnTo>
                    <a:pt x="1429" y="345"/>
                  </a:lnTo>
                  <a:lnTo>
                    <a:pt x="1356" y="248"/>
                  </a:lnTo>
                  <a:lnTo>
                    <a:pt x="1233" y="149"/>
                  </a:lnTo>
                  <a:lnTo>
                    <a:pt x="1084" y="75"/>
                  </a:lnTo>
                  <a:lnTo>
                    <a:pt x="936" y="26"/>
                  </a:lnTo>
                  <a:lnTo>
                    <a:pt x="789" y="0"/>
                  </a:lnTo>
                  <a:lnTo>
                    <a:pt x="640" y="26"/>
                  </a:lnTo>
                  <a:lnTo>
                    <a:pt x="494" y="75"/>
                  </a:lnTo>
                  <a:lnTo>
                    <a:pt x="345" y="149"/>
                  </a:lnTo>
                  <a:lnTo>
                    <a:pt x="222" y="248"/>
                  </a:lnTo>
                  <a:lnTo>
                    <a:pt x="123" y="345"/>
                  </a:lnTo>
                  <a:lnTo>
                    <a:pt x="50" y="494"/>
                  </a:lnTo>
                  <a:lnTo>
                    <a:pt x="24" y="643"/>
                  </a:lnTo>
                  <a:lnTo>
                    <a:pt x="0" y="789"/>
                  </a:lnTo>
                  <a:lnTo>
                    <a:pt x="24" y="962"/>
                  </a:lnTo>
                  <a:lnTo>
                    <a:pt x="50" y="1111"/>
                  </a:lnTo>
                  <a:lnTo>
                    <a:pt x="123" y="1234"/>
                  </a:lnTo>
                  <a:lnTo>
                    <a:pt x="222" y="1356"/>
                  </a:lnTo>
                  <a:lnTo>
                    <a:pt x="345" y="1456"/>
                  </a:lnTo>
                  <a:lnTo>
                    <a:pt x="494" y="1529"/>
                  </a:lnTo>
                  <a:lnTo>
                    <a:pt x="640" y="1579"/>
                  </a:lnTo>
                  <a:lnTo>
                    <a:pt x="789" y="1579"/>
                  </a:lnTo>
                  <a:lnTo>
                    <a:pt x="936" y="1579"/>
                  </a:lnTo>
                  <a:lnTo>
                    <a:pt x="1084" y="1529"/>
                  </a:lnTo>
                  <a:lnTo>
                    <a:pt x="1233" y="1456"/>
                  </a:lnTo>
                  <a:lnTo>
                    <a:pt x="1356" y="1356"/>
                  </a:lnTo>
                  <a:lnTo>
                    <a:pt x="1429" y="1234"/>
                  </a:lnTo>
                  <a:lnTo>
                    <a:pt x="1503" y="1111"/>
                  </a:lnTo>
                  <a:lnTo>
                    <a:pt x="1552" y="962"/>
                  </a:lnTo>
                  <a:lnTo>
                    <a:pt x="1578" y="789"/>
                  </a:lnTo>
                  <a:lnTo>
                    <a:pt x="1552" y="643"/>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Mint"/>
            <p:cNvSpPr>
              <a:spLocks/>
            </p:cNvSpPr>
            <p:nvPr userDrawn="1"/>
          </p:nvSpPr>
          <p:spPr bwMode="auto">
            <a:xfrm>
              <a:off x="-13611" y="482"/>
              <a:ext cx="1453" cy="8755"/>
            </a:xfrm>
            <a:custGeom>
              <a:avLst/>
              <a:gdLst>
                <a:gd name="T0" fmla="*/ 0 w 1453"/>
                <a:gd name="T1" fmla="*/ 0 h 8755"/>
                <a:gd name="T2" fmla="*/ 1453 w 1453"/>
                <a:gd name="T3" fmla="*/ 0 h 8755"/>
                <a:gd name="T4" fmla="*/ 1453 w 1453"/>
                <a:gd name="T5" fmla="*/ 8755 h 8755"/>
                <a:gd name="T6" fmla="*/ 0 w 1453"/>
                <a:gd name="T7" fmla="*/ 8755 h 8755"/>
                <a:gd name="T8" fmla="*/ 0 w 1453"/>
                <a:gd name="T9" fmla="*/ 0 h 8755"/>
                <a:gd name="T10" fmla="*/ 0 w 1453"/>
                <a:gd name="T11" fmla="*/ 0 h 8755"/>
              </a:gdLst>
              <a:ahLst/>
              <a:cxnLst>
                <a:cxn ang="0">
                  <a:pos x="T0" y="T1"/>
                </a:cxn>
                <a:cxn ang="0">
                  <a:pos x="T2" y="T3"/>
                </a:cxn>
                <a:cxn ang="0">
                  <a:pos x="T4" y="T5"/>
                </a:cxn>
                <a:cxn ang="0">
                  <a:pos x="T6" y="T7"/>
                </a:cxn>
                <a:cxn ang="0">
                  <a:pos x="T8" y="T9"/>
                </a:cxn>
                <a:cxn ang="0">
                  <a:pos x="T10" y="T11"/>
                </a:cxn>
              </a:cxnLst>
              <a:rect l="0" t="0" r="r" b="b"/>
              <a:pathLst>
                <a:path w="1453" h="8755">
                  <a:moveTo>
                    <a:pt x="0" y="0"/>
                  </a:moveTo>
                  <a:lnTo>
                    <a:pt x="1453" y="0"/>
                  </a:lnTo>
                  <a:lnTo>
                    <a:pt x="1453" y="8755"/>
                  </a:lnTo>
                  <a:lnTo>
                    <a:pt x="0" y="8755"/>
                  </a:lnTo>
                  <a:lnTo>
                    <a:pt x="0" y="0"/>
                  </a:lnTo>
                  <a:lnTo>
                    <a:pt x="0" y="0"/>
                  </a:lnTo>
                  <a:close/>
                </a:path>
              </a:pathLst>
            </a:custGeom>
            <a:solidFill>
              <a:srgbClr val="68C18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Yellow"/>
            <p:cNvSpPr>
              <a:spLocks noEditPoints="1"/>
            </p:cNvSpPr>
            <p:nvPr userDrawn="1"/>
          </p:nvSpPr>
          <p:spPr bwMode="auto">
            <a:xfrm>
              <a:off x="-15709" y="4503"/>
              <a:ext cx="1578" cy="4734"/>
            </a:xfrm>
            <a:custGeom>
              <a:avLst/>
              <a:gdLst>
                <a:gd name="T0" fmla="*/ 50 w 1578"/>
                <a:gd name="T1" fmla="*/ 1874 h 4734"/>
                <a:gd name="T2" fmla="*/ 1529 w 1578"/>
                <a:gd name="T3" fmla="*/ 1874 h 4734"/>
                <a:gd name="T4" fmla="*/ 1529 w 1578"/>
                <a:gd name="T5" fmla="*/ 4734 h 4734"/>
                <a:gd name="T6" fmla="*/ 50 w 1578"/>
                <a:gd name="T7" fmla="*/ 4734 h 4734"/>
                <a:gd name="T8" fmla="*/ 50 w 1578"/>
                <a:gd name="T9" fmla="*/ 1874 h 4734"/>
                <a:gd name="T10" fmla="*/ 1555 w 1578"/>
                <a:gd name="T11" fmla="*/ 617 h 4734"/>
                <a:gd name="T12" fmla="*/ 1505 w 1578"/>
                <a:gd name="T13" fmla="*/ 468 h 4734"/>
                <a:gd name="T14" fmla="*/ 1455 w 1578"/>
                <a:gd name="T15" fmla="*/ 345 h 4734"/>
                <a:gd name="T16" fmla="*/ 1356 w 1578"/>
                <a:gd name="T17" fmla="*/ 222 h 4734"/>
                <a:gd name="T18" fmla="*/ 1233 w 1578"/>
                <a:gd name="T19" fmla="*/ 123 h 4734"/>
                <a:gd name="T20" fmla="*/ 1087 w 1578"/>
                <a:gd name="T21" fmla="*/ 50 h 4734"/>
                <a:gd name="T22" fmla="*/ 938 w 1578"/>
                <a:gd name="T23" fmla="*/ 24 h 4734"/>
                <a:gd name="T24" fmla="*/ 789 w 1578"/>
                <a:gd name="T25" fmla="*/ 0 h 4734"/>
                <a:gd name="T26" fmla="*/ 643 w 1578"/>
                <a:gd name="T27" fmla="*/ 24 h 4734"/>
                <a:gd name="T28" fmla="*/ 494 w 1578"/>
                <a:gd name="T29" fmla="*/ 50 h 4734"/>
                <a:gd name="T30" fmla="*/ 345 w 1578"/>
                <a:gd name="T31" fmla="*/ 123 h 4734"/>
                <a:gd name="T32" fmla="*/ 222 w 1578"/>
                <a:gd name="T33" fmla="*/ 222 h 4734"/>
                <a:gd name="T34" fmla="*/ 125 w 1578"/>
                <a:gd name="T35" fmla="*/ 345 h 4734"/>
                <a:gd name="T36" fmla="*/ 76 w 1578"/>
                <a:gd name="T37" fmla="*/ 468 h 4734"/>
                <a:gd name="T38" fmla="*/ 26 w 1578"/>
                <a:gd name="T39" fmla="*/ 617 h 4734"/>
                <a:gd name="T40" fmla="*/ 0 w 1578"/>
                <a:gd name="T41" fmla="*/ 789 h 4734"/>
                <a:gd name="T42" fmla="*/ 26 w 1578"/>
                <a:gd name="T43" fmla="*/ 936 h 4734"/>
                <a:gd name="T44" fmla="*/ 76 w 1578"/>
                <a:gd name="T45" fmla="*/ 1085 h 4734"/>
                <a:gd name="T46" fmla="*/ 125 w 1578"/>
                <a:gd name="T47" fmla="*/ 1231 h 4734"/>
                <a:gd name="T48" fmla="*/ 222 w 1578"/>
                <a:gd name="T49" fmla="*/ 1331 h 4734"/>
                <a:gd name="T50" fmla="*/ 345 w 1578"/>
                <a:gd name="T51" fmla="*/ 1430 h 4734"/>
                <a:gd name="T52" fmla="*/ 494 w 1578"/>
                <a:gd name="T53" fmla="*/ 1503 h 4734"/>
                <a:gd name="T54" fmla="*/ 643 w 1578"/>
                <a:gd name="T55" fmla="*/ 1553 h 4734"/>
                <a:gd name="T56" fmla="*/ 789 w 1578"/>
                <a:gd name="T57" fmla="*/ 1576 h 4734"/>
                <a:gd name="T58" fmla="*/ 938 w 1578"/>
                <a:gd name="T59" fmla="*/ 1553 h 4734"/>
                <a:gd name="T60" fmla="*/ 1087 w 1578"/>
                <a:gd name="T61" fmla="*/ 1503 h 4734"/>
                <a:gd name="T62" fmla="*/ 1233 w 1578"/>
                <a:gd name="T63" fmla="*/ 1430 h 4734"/>
                <a:gd name="T64" fmla="*/ 1356 w 1578"/>
                <a:gd name="T65" fmla="*/ 1331 h 4734"/>
                <a:gd name="T66" fmla="*/ 1455 w 1578"/>
                <a:gd name="T67" fmla="*/ 1231 h 4734"/>
                <a:gd name="T68" fmla="*/ 1505 w 1578"/>
                <a:gd name="T69" fmla="*/ 1085 h 4734"/>
                <a:gd name="T70" fmla="*/ 1555 w 1578"/>
                <a:gd name="T71" fmla="*/ 936 h 4734"/>
                <a:gd name="T72" fmla="*/ 1578 w 1578"/>
                <a:gd name="T73" fmla="*/ 789 h 4734"/>
                <a:gd name="T74" fmla="*/ 1555 w 1578"/>
                <a:gd name="T75" fmla="*/ 617 h 4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4734">
                  <a:moveTo>
                    <a:pt x="50" y="1874"/>
                  </a:moveTo>
                  <a:lnTo>
                    <a:pt x="1529" y="1874"/>
                  </a:lnTo>
                  <a:lnTo>
                    <a:pt x="1529" y="4734"/>
                  </a:lnTo>
                  <a:lnTo>
                    <a:pt x="50" y="4734"/>
                  </a:lnTo>
                  <a:lnTo>
                    <a:pt x="50" y="1874"/>
                  </a:lnTo>
                  <a:close/>
                  <a:moveTo>
                    <a:pt x="1555" y="617"/>
                  </a:moveTo>
                  <a:lnTo>
                    <a:pt x="1505" y="468"/>
                  </a:lnTo>
                  <a:lnTo>
                    <a:pt x="1455" y="345"/>
                  </a:lnTo>
                  <a:lnTo>
                    <a:pt x="1356" y="222"/>
                  </a:lnTo>
                  <a:lnTo>
                    <a:pt x="1233" y="123"/>
                  </a:lnTo>
                  <a:lnTo>
                    <a:pt x="1087" y="50"/>
                  </a:lnTo>
                  <a:lnTo>
                    <a:pt x="938" y="24"/>
                  </a:lnTo>
                  <a:lnTo>
                    <a:pt x="789" y="0"/>
                  </a:lnTo>
                  <a:lnTo>
                    <a:pt x="643" y="24"/>
                  </a:lnTo>
                  <a:lnTo>
                    <a:pt x="494" y="50"/>
                  </a:lnTo>
                  <a:lnTo>
                    <a:pt x="345" y="123"/>
                  </a:lnTo>
                  <a:lnTo>
                    <a:pt x="222" y="222"/>
                  </a:lnTo>
                  <a:lnTo>
                    <a:pt x="125" y="345"/>
                  </a:lnTo>
                  <a:lnTo>
                    <a:pt x="76" y="468"/>
                  </a:lnTo>
                  <a:lnTo>
                    <a:pt x="26" y="617"/>
                  </a:lnTo>
                  <a:lnTo>
                    <a:pt x="0" y="789"/>
                  </a:lnTo>
                  <a:lnTo>
                    <a:pt x="26" y="936"/>
                  </a:lnTo>
                  <a:lnTo>
                    <a:pt x="76" y="1085"/>
                  </a:lnTo>
                  <a:lnTo>
                    <a:pt x="125" y="1231"/>
                  </a:lnTo>
                  <a:lnTo>
                    <a:pt x="222" y="1331"/>
                  </a:lnTo>
                  <a:lnTo>
                    <a:pt x="345" y="1430"/>
                  </a:lnTo>
                  <a:lnTo>
                    <a:pt x="494" y="1503"/>
                  </a:lnTo>
                  <a:lnTo>
                    <a:pt x="643" y="1553"/>
                  </a:lnTo>
                  <a:lnTo>
                    <a:pt x="789" y="1576"/>
                  </a:lnTo>
                  <a:lnTo>
                    <a:pt x="938" y="1553"/>
                  </a:lnTo>
                  <a:lnTo>
                    <a:pt x="1087" y="1503"/>
                  </a:lnTo>
                  <a:lnTo>
                    <a:pt x="1233" y="1430"/>
                  </a:lnTo>
                  <a:lnTo>
                    <a:pt x="1356" y="1331"/>
                  </a:lnTo>
                  <a:lnTo>
                    <a:pt x="1455" y="1231"/>
                  </a:lnTo>
                  <a:lnTo>
                    <a:pt x="1505" y="1085"/>
                  </a:lnTo>
                  <a:lnTo>
                    <a:pt x="1555" y="936"/>
                  </a:lnTo>
                  <a:lnTo>
                    <a:pt x="1578" y="789"/>
                  </a:lnTo>
                  <a:lnTo>
                    <a:pt x="1555" y="617"/>
                  </a:lnTo>
                  <a:close/>
                </a:path>
              </a:pathLst>
            </a:custGeom>
            <a:solidFill>
              <a:srgbClr val="F4BF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5407146" y="7438200"/>
            <a:ext cx="3816108" cy="307777"/>
          </a:xfrm>
          <a:prstGeom prst="rect">
            <a:avLst/>
          </a:prstGeom>
        </p:spPr>
        <p:txBody>
          <a:bodyPr wrap="none">
            <a:spAutoFit/>
          </a:bodyPr>
          <a:lstStyle/>
          <a:p>
            <a:pPr algn="ctr" defTabSz="1096746" eaLnBrk="0" hangingPunct="0"/>
            <a:r>
              <a:rPr lang="en-US" sz="1400" dirty="0" smtClean="0">
                <a:gradFill>
                  <a:gsLst>
                    <a:gs pos="0">
                      <a:schemeClr val="bg1"/>
                    </a:gs>
                    <a:gs pos="100000">
                      <a:schemeClr val="bg1"/>
                    </a:gs>
                  </a:gsLst>
                  <a:lin ang="5400000" scaled="0"/>
                </a:gradFill>
                <a:cs typeface="Arial" panose="020B0604020202020204" pitchFamily="34" charset="0"/>
              </a:rPr>
              <a:t>© 2015 Tableau Software. All rights reserved. </a:t>
            </a:r>
            <a:endParaRPr lang="en-US" sz="1400" dirty="0">
              <a:gradFill>
                <a:gsLst>
                  <a:gs pos="0">
                    <a:schemeClr val="bg1"/>
                  </a:gs>
                  <a:gs pos="100000">
                    <a:schemeClr val="bg1"/>
                  </a:gs>
                </a:gsLst>
                <a:lin ang="5400000" scaled="0"/>
              </a:gradFill>
              <a:cs typeface="Arial" panose="020B0604020202020204" pitchFamily="34" charset="0"/>
            </a:endParaRPr>
          </a:p>
        </p:txBody>
      </p:sp>
    </p:spTree>
    <p:extLst>
      <p:ext uri="{BB962C8B-B14F-4D97-AF65-F5344CB8AC3E}">
        <p14:creationId xmlns:p14="http://schemas.microsoft.com/office/powerpoint/2010/main" val="32010628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089" y="1427015"/>
            <a:ext cx="13984225" cy="2284985"/>
          </a:xfrm>
        </p:spPr>
        <p:txBody>
          <a:bodyPr/>
          <a:lstStyle>
            <a:lvl1pPr>
              <a:defRPr sz="3400"/>
            </a:lvl1pPr>
            <a:lvl2pPr>
              <a:defRPr sz="2600">
                <a:solidFill>
                  <a:schemeClr val="tx1"/>
                </a:solidFill>
              </a:defRPr>
            </a:lvl2pPr>
            <a:lvl3pPr>
              <a:defRPr sz="2300">
                <a:solidFill>
                  <a:schemeClr val="tx1"/>
                </a:solidFill>
              </a:defRPr>
            </a:lvl3pPr>
            <a:lvl4pPr>
              <a:defRPr sz="2300">
                <a:solidFill>
                  <a:schemeClr val="tx1"/>
                </a:solidFill>
              </a:defRPr>
            </a:lvl4pPr>
            <a:lvl5pPr>
              <a:defRPr sz="23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4"/>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75416780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546607"/>
      </p:ext>
    </p:extLst>
  </p:cSld>
  <p:clrMapOvr>
    <a:masterClrMapping/>
  </p:clrMapOvr>
  <p:transition spd="med"/>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9600716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7"/>
            <a:ext cx="14631668" cy="8230313"/>
          </a:xfrm>
          <a:prstGeom prst="rect">
            <a:avLst/>
          </a:prstGeom>
        </p:spPr>
      </p:pic>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265596271"/>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p:cSld name="Welco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1825605590"/>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p:cSld name="Title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3"/>
            <a:ext cx="9682162" cy="2877229"/>
          </a:xfrm>
          <a:noFill/>
        </p:spPr>
        <p:txBody>
          <a:bodyPr lIns="146304" tIns="91440" rIns="146304" bIns="91440" anchor="t" anchorCtr="0"/>
          <a:lstStyle>
            <a:lvl1pPr>
              <a:defRPr sz="6600" spc="-118" baseline="0">
                <a:gradFill>
                  <a:gsLst>
                    <a:gs pos="57576">
                      <a:schemeClr val="tx1"/>
                    </a:gs>
                    <a:gs pos="35000">
                      <a:schemeClr val="tx1"/>
                    </a:gs>
                  </a:gsLst>
                  <a:lin ang="5400000" scaled="0"/>
                </a:gradFill>
              </a:defRPr>
            </a:lvl1pPr>
          </a:lstStyle>
          <a:p>
            <a:r>
              <a:rPr lang="en-US" dirty="0" smtClean="0"/>
              <a:t>Presentation Title here</a:t>
            </a:r>
            <a:endParaRPr lang="en-US" dirty="0"/>
          </a:p>
        </p:txBody>
      </p:sp>
      <p:sp>
        <p:nvSpPr>
          <p:cNvPr id="3" name="Text Placeholder 2"/>
          <p:cNvSpPr>
            <a:spLocks noGrp="1"/>
          </p:cNvSpPr>
          <p:nvPr>
            <p:ph type="body" sz="quarter" idx="14" hasCustomPrompt="1"/>
          </p:nvPr>
        </p:nvSpPr>
        <p:spPr bwMode="auto">
          <a:xfrm>
            <a:off x="1396263" y="5377543"/>
            <a:ext cx="9684487" cy="1665514"/>
          </a:xfrm>
        </p:spPr>
        <p:txBody>
          <a:bodyPr tIns="109728" bIns="109728">
            <a:noAutofit/>
          </a:bodyPr>
          <a:lstStyle>
            <a:lvl1pPr marL="0" indent="0">
              <a:spcBef>
                <a:spcPts val="0"/>
              </a:spcBef>
              <a:buNone/>
              <a:defRPr sz="3500">
                <a:gradFill>
                  <a:gsLst>
                    <a:gs pos="57576">
                      <a:schemeClr val="tx1"/>
                    </a:gs>
                    <a:gs pos="35000">
                      <a:schemeClr val="tx1"/>
                    </a:gs>
                  </a:gsLst>
                  <a:lin ang="5400000" scaled="0"/>
                </a:gradFill>
                <a:latin typeface="+mn-lt"/>
              </a:defRPr>
            </a:lvl1pPr>
          </a:lstStyle>
          <a:p>
            <a:r>
              <a:rPr lang="en-US" dirty="0" smtClean="0"/>
              <a:t>Speaker Name</a:t>
            </a:r>
          </a:p>
          <a:p>
            <a:r>
              <a:rPr lang="en-US" dirty="0" smtClean="0"/>
              <a:t>Job Title</a:t>
            </a:r>
          </a:p>
          <a:p>
            <a:r>
              <a:rPr lang="en-US" dirty="0" smtClean="0"/>
              <a:t>Company/Org Name</a:t>
            </a:r>
            <a:endParaRPr lang="en-US" dirty="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solidFill>
                  <a:schemeClr val="tx1"/>
                </a:soli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1368165240"/>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p:cSld name="Session Repeats-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520205916"/>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ontent Slide-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0" y="2147454"/>
            <a:ext cx="10090150" cy="22652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6497059"/>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Session Repeats-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2883150462"/>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Speaker N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4"/>
            <a:ext cx="9682162" cy="2152649"/>
          </a:xfrm>
          <a:noFill/>
        </p:spPr>
        <p:txBody>
          <a:bodyPr lIns="146304" tIns="91440" rIns="146304" bIns="91440" anchor="t" anchorCtr="0"/>
          <a:lstStyle>
            <a:lvl1pPr>
              <a:defRPr sz="6600" spc="-118" baseline="0">
                <a:gradFill>
                  <a:gsLst>
                    <a:gs pos="1250">
                      <a:schemeClr val="bg1"/>
                    </a:gs>
                    <a:gs pos="100000">
                      <a:schemeClr val="bg1"/>
                    </a:gs>
                  </a:gsLst>
                  <a:lin ang="5400000" scaled="0"/>
                </a:gradFill>
              </a:defRPr>
            </a:lvl1pPr>
          </a:lstStyle>
          <a:p>
            <a:r>
              <a:rPr lang="en-US" dirty="0" smtClean="0"/>
              <a:t>Speaker Name</a:t>
            </a:r>
            <a:endParaRPr lang="en-US" dirty="0"/>
          </a:p>
        </p:txBody>
      </p:sp>
      <p:sp>
        <p:nvSpPr>
          <p:cNvPr id="3" name="Text Placeholder 2"/>
          <p:cNvSpPr>
            <a:spLocks noGrp="1"/>
          </p:cNvSpPr>
          <p:nvPr>
            <p:ph type="body" sz="quarter" idx="14" hasCustomPrompt="1"/>
          </p:nvPr>
        </p:nvSpPr>
        <p:spPr bwMode="auto">
          <a:xfrm>
            <a:off x="1396263" y="4652963"/>
            <a:ext cx="9684487" cy="2170401"/>
          </a:xfrm>
        </p:spPr>
        <p:txBody>
          <a:bodyPr tIns="109728" bIns="109728">
            <a:noAutofit/>
          </a:bodyPr>
          <a:lstStyle>
            <a:lvl1pPr marL="0" indent="0">
              <a:spcBef>
                <a:spcPts val="0"/>
              </a:spcBef>
              <a:spcAft>
                <a:spcPts val="2400"/>
              </a:spcAft>
              <a:buNone/>
              <a:defRPr sz="4000">
                <a:gradFill>
                  <a:gsLst>
                    <a:gs pos="1250">
                      <a:schemeClr val="bg1"/>
                    </a:gs>
                    <a:gs pos="100000">
                      <a:schemeClr val="bg1"/>
                    </a:gs>
                  </a:gsLst>
                  <a:lin ang="5400000" scaled="0"/>
                </a:gradFill>
                <a:latin typeface="+mn-lt"/>
              </a:defRPr>
            </a:lvl1pPr>
          </a:lstStyle>
          <a:p>
            <a:pPr lvl="0"/>
            <a:r>
              <a:rPr lang="en-US" dirty="0" smtClean="0"/>
              <a:t>Email</a:t>
            </a:r>
          </a:p>
          <a:p>
            <a:pPr lvl="0"/>
            <a:r>
              <a:rPr lang="en-US" dirty="0" smtClean="0"/>
              <a:t>@</a:t>
            </a:r>
            <a:r>
              <a:rPr lang="en-US" dirty="0" err="1" smtClean="0"/>
              <a:t>Twitterhandle</a:t>
            </a:r>
            <a:endParaRPr lang="en-US" dirty="0" smtClean="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gradFill>
                  <a:gsLst>
                    <a:gs pos="1250">
                      <a:schemeClr val="bg1"/>
                    </a:gs>
                    <a:gs pos="100000">
                      <a:schemeClr val="bg1"/>
                    </a:gs>
                  </a:gsLst>
                  <a:lin ang="5400000" scaled="0"/>
                </a:gra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3091179011"/>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p:cSld name="Dem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90552"/>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Video</a:t>
            </a:r>
            <a:endParaRPr lang="en-US" dirty="0"/>
          </a:p>
        </p:txBody>
      </p:sp>
    </p:spTree>
    <p:extLst>
      <p:ext uri="{BB962C8B-B14F-4D97-AF65-F5344CB8AC3E}">
        <p14:creationId xmlns:p14="http://schemas.microsoft.com/office/powerpoint/2010/main" val="42182966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465296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Section</a:t>
            </a:r>
            <a:endParaRPr lang="en-US" dirty="0"/>
          </a:p>
        </p:txBody>
      </p:sp>
    </p:spTree>
    <p:extLst>
      <p:ext uri="{BB962C8B-B14F-4D97-AF65-F5344CB8AC3E}">
        <p14:creationId xmlns:p14="http://schemas.microsoft.com/office/powerpoint/2010/main" val="28929018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Content Si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Content Simple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981200"/>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07414051"/>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Content Simpl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64777504"/>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p:cSld name="Content Slide-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0" y="2147454"/>
            <a:ext cx="10090150" cy="22652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6497059"/>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p:cSld name="Content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gradFill>
                  <a:gsLst>
                    <a:gs pos="57576">
                      <a:schemeClr val="tx2"/>
                    </a:gs>
                    <a:gs pos="35000">
                      <a:schemeClr val="tx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1" y="2146291"/>
            <a:ext cx="10090150" cy="22098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1595744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ontent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gradFill>
                  <a:gsLst>
                    <a:gs pos="57576">
                      <a:schemeClr val="tx2"/>
                    </a:gs>
                    <a:gs pos="35000">
                      <a:schemeClr val="tx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1" y="2146291"/>
            <a:ext cx="10090150" cy="22098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15957440"/>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Image &amp; Cop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7489372" y="1427012"/>
            <a:ext cx="6817942" cy="5377013"/>
          </a:xfrm>
        </p:spPr>
        <p:txBody>
          <a:bodyPr>
            <a:normAutofit/>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6495591"/>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Text Placeholder 2"/>
          <p:cNvSpPr>
            <a:spLocks noGrp="1"/>
          </p:cNvSpPr>
          <p:nvPr>
            <p:ph type="body" sz="quarter" idx="16"/>
          </p:nvPr>
        </p:nvSpPr>
        <p:spPr>
          <a:xfrm>
            <a:off x="323088" y="3283095"/>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7" name="Text Placeholder 2"/>
          <p:cNvSpPr>
            <a:spLocks noGrp="1"/>
          </p:cNvSpPr>
          <p:nvPr>
            <p:ph type="body" sz="quarter" idx="13"/>
          </p:nvPr>
        </p:nvSpPr>
        <p:spPr>
          <a:xfrm>
            <a:off x="325117" y="1427011"/>
            <a:ext cx="6825384" cy="972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3200" smtClean="0">
                <a:solidFill>
                  <a:schemeClr val="bg1"/>
                </a:solidFill>
                <a:latin typeface="+mj-lt"/>
              </a:defRPr>
            </a:lvl1pPr>
            <a:lvl2pPr marL="244916" indent="0">
              <a:buNone/>
              <a:defRPr lang="en-US" sz="2600" smtClean="0">
                <a:solidFill>
                  <a:schemeClr val="lt1"/>
                </a:solidFill>
              </a:defRPr>
            </a:lvl2pPr>
            <a:lvl3pPr marL="979665" indent="0">
              <a:buNone/>
              <a:defRPr lang="en-US" sz="2600" smtClean="0">
                <a:solidFill>
                  <a:schemeClr val="lt1"/>
                </a:solidFill>
              </a:defRPr>
            </a:lvl3pPr>
            <a:lvl4pPr marL="1632776" indent="0">
              <a:buNone/>
              <a:defRPr lang="en-US" sz="2600" smtClean="0">
                <a:solidFill>
                  <a:schemeClr val="lt1"/>
                </a:solidFill>
              </a:defRPr>
            </a:lvl4pPr>
            <a:lvl5pPr marL="2285886" indent="0">
              <a:buNone/>
              <a:defRPr lang="en-US" sz="2600">
                <a:solidFill>
                  <a:schemeClr val="lt1"/>
                </a:solidFill>
              </a:defRPr>
            </a:lvl5pPr>
          </a:lstStyle>
          <a:p>
            <a:pPr marL="0" lvl="0"/>
            <a:r>
              <a:rPr lang="en-US" dirty="0" smtClean="0"/>
              <a:t>Click to edit Master text styles</a:t>
            </a:r>
          </a:p>
        </p:txBody>
      </p:sp>
      <p:sp>
        <p:nvSpPr>
          <p:cNvPr id="8" name="Text Placeholder 2"/>
          <p:cNvSpPr>
            <a:spLocks noGrp="1"/>
          </p:cNvSpPr>
          <p:nvPr>
            <p:ph type="body" sz="quarter" idx="15"/>
          </p:nvPr>
        </p:nvSpPr>
        <p:spPr>
          <a:xfrm>
            <a:off x="323088" y="2514599"/>
            <a:ext cx="6825384" cy="6507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2800" dirty="0" smtClean="0">
                <a:solidFill>
                  <a:srgbClr val="013B4E"/>
                </a:solidFill>
              </a:defRPr>
            </a:lvl1pPr>
          </a:lstStyle>
          <a:p>
            <a:pPr marL="0" lvl="0"/>
            <a:r>
              <a:rPr lang="en-US" dirty="0" smtClean="0"/>
              <a:t>Click to edit Master text styles</a:t>
            </a:r>
          </a:p>
        </p:txBody>
      </p:sp>
      <p:sp>
        <p:nvSpPr>
          <p:cNvPr id="9" name="Text Placeholder 2"/>
          <p:cNvSpPr>
            <a:spLocks noGrp="1"/>
          </p:cNvSpPr>
          <p:nvPr>
            <p:ph type="body" sz="quarter" idx="17"/>
          </p:nvPr>
        </p:nvSpPr>
        <p:spPr>
          <a:xfrm>
            <a:off x="323088" y="3894576"/>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0" name="Text Placeholder 2"/>
          <p:cNvSpPr>
            <a:spLocks noGrp="1"/>
          </p:cNvSpPr>
          <p:nvPr>
            <p:ph type="body" sz="quarter" idx="18"/>
          </p:nvPr>
        </p:nvSpPr>
        <p:spPr>
          <a:xfrm>
            <a:off x="323088" y="4506057"/>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1" name="Text Placeholder 2"/>
          <p:cNvSpPr>
            <a:spLocks noGrp="1"/>
          </p:cNvSpPr>
          <p:nvPr>
            <p:ph type="body" sz="quarter" idx="19"/>
          </p:nvPr>
        </p:nvSpPr>
        <p:spPr>
          <a:xfrm>
            <a:off x="323088" y="511753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2" name="Text Placeholder 2"/>
          <p:cNvSpPr>
            <a:spLocks noGrp="1"/>
          </p:cNvSpPr>
          <p:nvPr>
            <p:ph type="body" sz="quarter" idx="20"/>
          </p:nvPr>
        </p:nvSpPr>
        <p:spPr>
          <a:xfrm>
            <a:off x="323088" y="5729019"/>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3" name="Text Placeholder 2"/>
          <p:cNvSpPr>
            <a:spLocks noGrp="1"/>
          </p:cNvSpPr>
          <p:nvPr>
            <p:ph type="body" sz="quarter" idx="21"/>
          </p:nvPr>
        </p:nvSpPr>
        <p:spPr>
          <a:xfrm>
            <a:off x="323088" y="634049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5" name="Text Placeholder 2"/>
          <p:cNvSpPr>
            <a:spLocks noGrp="1"/>
          </p:cNvSpPr>
          <p:nvPr>
            <p:ph type="body" sz="quarter" idx="14"/>
          </p:nvPr>
        </p:nvSpPr>
        <p:spPr>
          <a:xfrm>
            <a:off x="7481427" y="1427011"/>
            <a:ext cx="6821424" cy="9729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0" rIns="146304" bIns="0" rtlCol="0" anchor="ctr">
            <a:normAutofit/>
          </a:bodyPr>
          <a:lstStyle>
            <a:lvl1pPr>
              <a:defRPr lang="en-US" sz="3200" dirty="0" smtClean="0">
                <a:solidFill>
                  <a:schemeClr val="bg1"/>
                </a:solidFill>
                <a:latin typeface="+mj-lt"/>
              </a:defRPr>
            </a:lvl1pPr>
          </a:lstStyle>
          <a:p>
            <a:pPr marL="0" lvl="0" indent="0">
              <a:buNone/>
            </a:pPr>
            <a:r>
              <a:rPr lang="en-US" dirty="0" smtClean="0"/>
              <a:t>Click to edit Master text styles</a:t>
            </a:r>
          </a:p>
        </p:txBody>
      </p:sp>
      <p:sp>
        <p:nvSpPr>
          <p:cNvPr id="14" name="Content Placeholder 39"/>
          <p:cNvSpPr>
            <a:spLocks noGrp="1"/>
          </p:cNvSpPr>
          <p:nvPr>
            <p:ph sz="quarter" idx="22" hasCustomPrompt="1"/>
          </p:nvPr>
        </p:nvSpPr>
        <p:spPr>
          <a:xfrm>
            <a:off x="7481427" y="2514598"/>
            <a:ext cx="6821424" cy="4319676"/>
          </a:xfrm>
          <a:prstGeom prst="rect">
            <a:avLst/>
          </a:prstGeom>
          <a:noFill/>
        </p:spPr>
        <p:txBody>
          <a:bodyPr lIns="182880" tIns="137160" bIns="0"/>
          <a:lstStyle>
            <a:lvl1pPr marL="0" indent="0">
              <a:buFont typeface="Arial"/>
              <a:buNone/>
              <a:defRPr sz="2800">
                <a:gradFill>
                  <a:gsLst>
                    <a:gs pos="1250">
                      <a:srgbClr val="FFFFFF"/>
                    </a:gs>
                    <a:gs pos="100000">
                      <a:srgbClr val="FFFFFF"/>
                    </a:gs>
                  </a:gsLst>
                  <a:lin ang="5400000" scaled="0"/>
                </a:gradFill>
                <a:latin typeface="+mn-lt"/>
              </a:defRPr>
            </a:lvl1pPr>
            <a:lvl2pPr marL="996010" indent="-342900">
              <a:buFont typeface="Arial"/>
              <a:buChar char="•"/>
              <a:defRPr sz="2400">
                <a:solidFill>
                  <a:srgbClr val="013B4E"/>
                </a:solidFill>
              </a:defRPr>
            </a:lvl2pPr>
            <a:lvl3pPr marL="1649121" indent="-342900">
              <a:buFont typeface="Arial"/>
              <a:buChar char="•"/>
              <a:defRPr sz="2400">
                <a:solidFill>
                  <a:srgbClr val="013B4E"/>
                </a:solidFill>
              </a:defRPr>
            </a:lvl3pPr>
            <a:lvl4pPr marL="2302231" indent="-342900">
              <a:buFont typeface="Arial"/>
              <a:buChar char="•"/>
              <a:defRPr sz="2400">
                <a:solidFill>
                  <a:srgbClr val="013B4E"/>
                </a:solidFill>
              </a:defRPr>
            </a:lvl4pPr>
            <a:lvl5pPr marL="2955341" indent="-342900">
              <a:buFont typeface="Arial"/>
              <a:buChar char="•"/>
              <a:defRPr sz="2400">
                <a:solidFill>
                  <a:srgbClr val="013B4E"/>
                </a:solidFill>
              </a:defRPr>
            </a:lvl5pPr>
          </a:lstStyle>
          <a:p>
            <a:pPr lvl="0"/>
            <a:r>
              <a:rPr lang="en-US" dirty="0" smtClean="0"/>
              <a:t>Tap icon to add content</a:t>
            </a:r>
          </a:p>
        </p:txBody>
      </p:sp>
    </p:spTree>
    <p:extLst>
      <p:ext uri="{BB962C8B-B14F-4D97-AF65-F5344CB8AC3E}">
        <p14:creationId xmlns:p14="http://schemas.microsoft.com/office/powerpoint/2010/main" val="3496617711"/>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Full-Bleed Imag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4630400" cy="8229600"/>
          </a:xfrm>
          <a:blipFill>
            <a:blip r:embed="rId2"/>
            <a:srcRect/>
            <a:stretch>
              <a:fillRect l="-16331" t="-4865" r="-10685" b="-527"/>
            </a:stretch>
          </a:blipFill>
        </p:spPr>
        <p:txBody>
          <a:bodyPr lIns="548640" tIns="548640" rIns="548640" bIns="548640"/>
          <a:lstStyle>
            <a:lvl1pPr marL="0" indent="0">
              <a:buNone/>
              <a:defRPr>
                <a:gradFill>
                  <a:gsLst>
                    <a:gs pos="1250">
                      <a:schemeClr val="bg1"/>
                    </a:gs>
                    <a:gs pos="100000">
                      <a:schemeClr val="bg1"/>
                    </a:gs>
                  </a:gsLst>
                  <a:lin ang="5400000" scaled="0"/>
                </a:gradFill>
                <a:latin typeface="+mn-lt"/>
              </a:defRPr>
            </a:lvl1pPr>
          </a:lstStyle>
          <a:p>
            <a:r>
              <a:rPr lang="en-US" dirty="0" smtClean="0"/>
              <a:t>Tap Icon to Add Picture</a:t>
            </a:r>
            <a:endParaRPr lang="en-US" dirty="0"/>
          </a:p>
        </p:txBody>
      </p:sp>
    </p:spTree>
    <p:extLst>
      <p:ext uri="{BB962C8B-B14F-4D97-AF65-F5344CB8AC3E}">
        <p14:creationId xmlns:p14="http://schemas.microsoft.com/office/powerpoint/2010/main" val="157819501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Code White">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Co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lvl1pPr>
              <a:defRPr>
                <a:gradFill>
                  <a:gsLst>
                    <a:gs pos="1250">
                      <a:schemeClr val="bg1"/>
                    </a:gs>
                    <a:gs pos="100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8954913"/>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p:cSld name="Quote White">
    <p:bg>
      <p:bgPr>
        <a:solidFill>
          <a:schemeClr val="bg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636352743"/>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p:cSld name="Quote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531638504"/>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p:cSld name="Quote Orange">
    <p:bg>
      <p:bgPr>
        <a:solidFill>
          <a:schemeClr val="accent2"/>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4216603598"/>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p:cSld name="Quote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151486338"/>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p:cSld name="Quote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37730381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mage &amp; Cop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7489372" y="1427012"/>
            <a:ext cx="6817942" cy="5377013"/>
          </a:xfrm>
        </p:spPr>
        <p:txBody>
          <a:bodyPr>
            <a:normAutofit/>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6495591"/>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p:cSld name="Quote Med Blue">
    <p:bg>
      <p:bgPr>
        <a:solidFill>
          <a:schemeClr val="accent5"/>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2799246981"/>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p:cSld name="Quote Light Blue">
    <p:bg>
      <p:bgPr>
        <a:solidFill>
          <a:schemeClr val="accent6"/>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1580631650"/>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p:cSld name="Blank White">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11556723"/>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p:cSld name="Blank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7939101"/>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p:cSld name="Blank Orange">
    <p:bg>
      <p:bgPr>
        <a:solidFill>
          <a:schemeClr val="accent2"/>
        </a:solidFill>
        <a:effectLst/>
      </p:bgPr>
    </p:bg>
    <p:spTree>
      <p:nvGrpSpPr>
        <p:cNvPr id="1" name=""/>
        <p:cNvGrpSpPr/>
        <p:nvPr/>
      </p:nvGrpSpPr>
      <p:grpSpPr>
        <a:xfrm>
          <a:off x="0" y="0"/>
          <a:ext cx="0" cy="0"/>
          <a:chOff x="0" y="0"/>
          <a:chExt cx="0" cy="0"/>
        </a:xfrm>
      </p:grpSpPr>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057092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p:cSld name="Blank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249976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p:cSld name="Blank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300816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p:cSld name="Blank Med Blue">
    <p:bg>
      <p:bgPr>
        <a:solidFill>
          <a:schemeClr val="accent5"/>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590625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p:cSld name="Blank Light Blue">
    <p:bg>
      <p:bgPr>
        <a:solidFill>
          <a:schemeClr val="accent6"/>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810264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p:cSld name="Full-Color Logo Bumper">
    <p:bg>
      <p:bgPr>
        <a:solidFill>
          <a:srgbClr val="FFFFFF"/>
        </a:solidFill>
        <a:effectLst/>
      </p:bgPr>
    </p:bg>
    <p:spTree>
      <p:nvGrpSpPr>
        <p:cNvPr id="1" name=""/>
        <p:cNvGrpSpPr/>
        <p:nvPr/>
      </p:nvGrpSpPr>
      <p:grpSpPr>
        <a:xfrm>
          <a:off x="0" y="0"/>
          <a:ext cx="0" cy="0"/>
          <a:chOff x="0" y="0"/>
          <a:chExt cx="0" cy="0"/>
        </a:xfrm>
      </p:grpSpPr>
      <p:grpSp>
        <p:nvGrpSpPr>
          <p:cNvPr id="3" name="Tableau Conference Logo Full-Color"/>
          <p:cNvGrpSpPr>
            <a:grpSpLocks noChangeAspect="1"/>
          </p:cNvGrpSpPr>
          <p:nvPr/>
        </p:nvGrpSpPr>
        <p:grpSpPr bwMode="auto">
          <a:xfrm>
            <a:off x="3141795" y="2744787"/>
            <a:ext cx="8346810" cy="2740026"/>
            <a:chOff x="-15709" y="-4079"/>
            <a:chExt cx="40637" cy="13340"/>
          </a:xfrm>
        </p:grpSpPr>
        <p:sp>
          <p:nvSpPr>
            <p:cNvPr id="4" name="Word Mark"/>
            <p:cNvSpPr>
              <a:spLocks noEditPoints="1"/>
            </p:cNvSpPr>
            <p:nvPr userDrawn="1"/>
          </p:nvSpPr>
          <p:spPr bwMode="auto">
            <a:xfrm>
              <a:off x="-3527" y="-1219"/>
              <a:ext cx="28455" cy="10480"/>
            </a:xfrm>
            <a:custGeom>
              <a:avLst/>
              <a:gdLst>
                <a:gd name="T0" fmla="*/ 10258 w 28455"/>
                <a:gd name="T1" fmla="*/ 10456 h 10480"/>
                <a:gd name="T2" fmla="*/ 22045 w 28455"/>
                <a:gd name="T3" fmla="*/ 9026 h 10480"/>
                <a:gd name="T4" fmla="*/ 5573 w 28455"/>
                <a:gd name="T5" fmla="*/ 10430 h 10480"/>
                <a:gd name="T6" fmla="*/ 4512 w 28455"/>
                <a:gd name="T7" fmla="*/ 9740 h 10480"/>
                <a:gd name="T8" fmla="*/ 5573 w 28455"/>
                <a:gd name="T9" fmla="*/ 9050 h 10480"/>
                <a:gd name="T10" fmla="*/ 5400 w 28455"/>
                <a:gd name="T11" fmla="*/ 9395 h 10480"/>
                <a:gd name="T12" fmla="*/ 5006 w 28455"/>
                <a:gd name="T13" fmla="*/ 9986 h 10480"/>
                <a:gd name="T14" fmla="*/ 5599 w 28455"/>
                <a:gd name="T15" fmla="*/ 9740 h 10480"/>
                <a:gd name="T16" fmla="*/ 6804 w 28455"/>
                <a:gd name="T17" fmla="*/ 6363 h 10480"/>
                <a:gd name="T18" fmla="*/ 5474 w 28455"/>
                <a:gd name="T19" fmla="*/ 5129 h 10480"/>
                <a:gd name="T20" fmla="*/ 5769 w 28455"/>
                <a:gd name="T21" fmla="*/ 3207 h 10480"/>
                <a:gd name="T22" fmla="*/ 7446 w 28455"/>
                <a:gd name="T23" fmla="*/ 2564 h 10480"/>
                <a:gd name="T24" fmla="*/ 7101 w 28455"/>
                <a:gd name="T25" fmla="*/ 3304 h 10480"/>
                <a:gd name="T26" fmla="*/ 6409 w 28455"/>
                <a:gd name="T27" fmla="*/ 5228 h 10480"/>
                <a:gd name="T28" fmla="*/ 8382 w 28455"/>
                <a:gd name="T29" fmla="*/ 9889 h 10480"/>
                <a:gd name="T30" fmla="*/ 8382 w 28455"/>
                <a:gd name="T31" fmla="*/ 9889 h 10480"/>
                <a:gd name="T32" fmla="*/ 0 w 28455"/>
                <a:gd name="T33" fmla="*/ 3330 h 10480"/>
                <a:gd name="T34" fmla="*/ 27297 w 28455"/>
                <a:gd name="T35" fmla="*/ 5772 h 10480"/>
                <a:gd name="T36" fmla="*/ 25990 w 28455"/>
                <a:gd name="T37" fmla="*/ 5254 h 10480"/>
                <a:gd name="T38" fmla="*/ 25423 w 28455"/>
                <a:gd name="T39" fmla="*/ 5918 h 10480"/>
                <a:gd name="T40" fmla="*/ 28010 w 28455"/>
                <a:gd name="T41" fmla="*/ 6117 h 10480"/>
                <a:gd name="T42" fmla="*/ 27665 w 28455"/>
                <a:gd name="T43" fmla="*/ 2689 h 10480"/>
                <a:gd name="T44" fmla="*/ 2194 w 28455"/>
                <a:gd name="T45" fmla="*/ 9740 h 10480"/>
                <a:gd name="T46" fmla="*/ 2837 w 28455"/>
                <a:gd name="T47" fmla="*/ 9568 h 10480"/>
                <a:gd name="T48" fmla="*/ 2072 w 28455"/>
                <a:gd name="T49" fmla="*/ 9100 h 10480"/>
                <a:gd name="T50" fmla="*/ 2072 w 28455"/>
                <a:gd name="T51" fmla="*/ 10357 h 10480"/>
                <a:gd name="T52" fmla="*/ 2811 w 28455"/>
                <a:gd name="T53" fmla="*/ 9889 h 10480"/>
                <a:gd name="T54" fmla="*/ 26680 w 28455"/>
                <a:gd name="T55" fmla="*/ 9395 h 10480"/>
                <a:gd name="T56" fmla="*/ 19160 w 28455"/>
                <a:gd name="T57" fmla="*/ 9863 h 10480"/>
                <a:gd name="T58" fmla="*/ 16249 w 28455"/>
                <a:gd name="T59" fmla="*/ 10456 h 10480"/>
                <a:gd name="T60" fmla="*/ 16521 w 28455"/>
                <a:gd name="T61" fmla="*/ 9149 h 10480"/>
                <a:gd name="T62" fmla="*/ 16200 w 28455"/>
                <a:gd name="T63" fmla="*/ 9421 h 10480"/>
                <a:gd name="T64" fmla="*/ 16249 w 28455"/>
                <a:gd name="T65" fmla="*/ 9468 h 10480"/>
                <a:gd name="T66" fmla="*/ 17509 w 28455"/>
                <a:gd name="T67" fmla="*/ 5523 h 10480"/>
                <a:gd name="T68" fmla="*/ 19578 w 28455"/>
                <a:gd name="T69" fmla="*/ 6166 h 10480"/>
                <a:gd name="T70" fmla="*/ 17015 w 28455"/>
                <a:gd name="T71" fmla="*/ 6117 h 10480"/>
                <a:gd name="T72" fmla="*/ 16200 w 28455"/>
                <a:gd name="T73" fmla="*/ 4611 h 10480"/>
                <a:gd name="T74" fmla="*/ 16842 w 28455"/>
                <a:gd name="T75" fmla="*/ 2959 h 10480"/>
                <a:gd name="T76" fmla="*/ 18617 w 28455"/>
                <a:gd name="T77" fmla="*/ 2640 h 10480"/>
                <a:gd name="T78" fmla="*/ 19725 w 28455"/>
                <a:gd name="T79" fmla="*/ 3971 h 10480"/>
                <a:gd name="T80" fmla="*/ 17976 w 28455"/>
                <a:gd name="T81" fmla="*/ 3280 h 10480"/>
                <a:gd name="T82" fmla="*/ 23474 w 28455"/>
                <a:gd name="T83" fmla="*/ 6386 h 10480"/>
                <a:gd name="T84" fmla="*/ 21133 w 28455"/>
                <a:gd name="T85" fmla="*/ 5944 h 10480"/>
                <a:gd name="T86" fmla="*/ 20615 w 28455"/>
                <a:gd name="T87" fmla="*/ 4070 h 10480"/>
                <a:gd name="T88" fmla="*/ 21650 w 28455"/>
                <a:gd name="T89" fmla="*/ 2713 h 10480"/>
                <a:gd name="T90" fmla="*/ 24140 w 28455"/>
                <a:gd name="T91" fmla="*/ 2541 h 10480"/>
                <a:gd name="T92" fmla="*/ 21896 w 28455"/>
                <a:gd name="T93" fmla="*/ 3477 h 10480"/>
                <a:gd name="T94" fmla="*/ 21922 w 28455"/>
                <a:gd name="T95" fmla="*/ 5523 h 10480"/>
                <a:gd name="T96" fmla="*/ 12625 w 28455"/>
                <a:gd name="T97" fmla="*/ 6166 h 10480"/>
                <a:gd name="T98" fmla="*/ 9963 w 28455"/>
                <a:gd name="T99" fmla="*/ 6190 h 10480"/>
                <a:gd name="T100" fmla="*/ 12231 w 28455"/>
                <a:gd name="T101" fmla="*/ 2640 h 10480"/>
                <a:gd name="T102" fmla="*/ 13388 w 28455"/>
                <a:gd name="T103" fmla="*/ 3897 h 10480"/>
                <a:gd name="T104" fmla="*/ 13043 w 28455"/>
                <a:gd name="T105" fmla="*/ 5795 h 10480"/>
                <a:gd name="T106" fmla="*/ 11515 w 28455"/>
                <a:gd name="T107" fmla="*/ 3304 h 10480"/>
                <a:gd name="T108" fmla="*/ 11711 w 28455"/>
                <a:gd name="T109" fmla="*/ 5696 h 10480"/>
                <a:gd name="T110" fmla="*/ 24091 w 28455"/>
                <a:gd name="T111" fmla="*/ 9371 h 10480"/>
                <a:gd name="T112" fmla="*/ 24658 w 28455"/>
                <a:gd name="T113" fmla="*/ 9123 h 10480"/>
                <a:gd name="T114" fmla="*/ 23500 w 28455"/>
                <a:gd name="T115" fmla="*/ 9568 h 10480"/>
                <a:gd name="T116" fmla="*/ 24339 w 28455"/>
                <a:gd name="T117" fmla="*/ 10480 h 10480"/>
                <a:gd name="T118" fmla="*/ 24216 w 28455"/>
                <a:gd name="T119" fmla="*/ 10135 h 10480"/>
                <a:gd name="T120" fmla="*/ 15238 w 28455"/>
                <a:gd name="T121" fmla="*/ 7126 h 10480"/>
                <a:gd name="T122" fmla="*/ 13858 w 28455"/>
                <a:gd name="T123" fmla="*/ 9544 h 10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455" h="10480">
                  <a:moveTo>
                    <a:pt x="10258" y="9026"/>
                  </a:moveTo>
                  <a:lnTo>
                    <a:pt x="11416" y="9026"/>
                  </a:lnTo>
                  <a:lnTo>
                    <a:pt x="11416" y="9395"/>
                  </a:lnTo>
                  <a:lnTo>
                    <a:pt x="10676" y="9395"/>
                  </a:lnTo>
                  <a:lnTo>
                    <a:pt x="10676" y="9594"/>
                  </a:lnTo>
                  <a:lnTo>
                    <a:pt x="11293" y="9594"/>
                  </a:lnTo>
                  <a:lnTo>
                    <a:pt x="11293" y="9913"/>
                  </a:lnTo>
                  <a:lnTo>
                    <a:pt x="10676" y="9913"/>
                  </a:lnTo>
                  <a:lnTo>
                    <a:pt x="10676" y="10456"/>
                  </a:lnTo>
                  <a:lnTo>
                    <a:pt x="10258" y="10456"/>
                  </a:lnTo>
                  <a:lnTo>
                    <a:pt x="10258" y="9026"/>
                  </a:lnTo>
                  <a:close/>
                  <a:moveTo>
                    <a:pt x="21650" y="9889"/>
                  </a:moveTo>
                  <a:lnTo>
                    <a:pt x="21256" y="9026"/>
                  </a:lnTo>
                  <a:lnTo>
                    <a:pt x="20712" y="9026"/>
                  </a:lnTo>
                  <a:lnTo>
                    <a:pt x="20712" y="10456"/>
                  </a:lnTo>
                  <a:lnTo>
                    <a:pt x="21107" y="10456"/>
                  </a:lnTo>
                  <a:lnTo>
                    <a:pt x="21107" y="9568"/>
                  </a:lnTo>
                  <a:lnTo>
                    <a:pt x="21551" y="10456"/>
                  </a:lnTo>
                  <a:lnTo>
                    <a:pt x="22045" y="10456"/>
                  </a:lnTo>
                  <a:lnTo>
                    <a:pt x="22045" y="9026"/>
                  </a:lnTo>
                  <a:lnTo>
                    <a:pt x="21650" y="9026"/>
                  </a:lnTo>
                  <a:lnTo>
                    <a:pt x="21650" y="9889"/>
                  </a:lnTo>
                  <a:close/>
                  <a:moveTo>
                    <a:pt x="5993" y="9594"/>
                  </a:moveTo>
                  <a:lnTo>
                    <a:pt x="6017" y="9740"/>
                  </a:lnTo>
                  <a:lnTo>
                    <a:pt x="5993" y="9889"/>
                  </a:lnTo>
                  <a:lnTo>
                    <a:pt x="5967" y="10036"/>
                  </a:lnTo>
                  <a:lnTo>
                    <a:pt x="5894" y="10161"/>
                  </a:lnTo>
                  <a:lnTo>
                    <a:pt x="5819" y="10258"/>
                  </a:lnTo>
                  <a:lnTo>
                    <a:pt x="5696" y="10357"/>
                  </a:lnTo>
                  <a:lnTo>
                    <a:pt x="5573" y="10430"/>
                  </a:lnTo>
                  <a:lnTo>
                    <a:pt x="5424" y="10456"/>
                  </a:lnTo>
                  <a:lnTo>
                    <a:pt x="5252" y="10480"/>
                  </a:lnTo>
                  <a:lnTo>
                    <a:pt x="5079" y="10456"/>
                  </a:lnTo>
                  <a:lnTo>
                    <a:pt x="4933" y="10430"/>
                  </a:lnTo>
                  <a:lnTo>
                    <a:pt x="4810" y="10357"/>
                  </a:lnTo>
                  <a:lnTo>
                    <a:pt x="4711" y="10258"/>
                  </a:lnTo>
                  <a:lnTo>
                    <a:pt x="4611" y="10161"/>
                  </a:lnTo>
                  <a:lnTo>
                    <a:pt x="4562" y="10036"/>
                  </a:lnTo>
                  <a:lnTo>
                    <a:pt x="4512" y="9889"/>
                  </a:lnTo>
                  <a:lnTo>
                    <a:pt x="4512" y="9740"/>
                  </a:lnTo>
                  <a:lnTo>
                    <a:pt x="4512" y="9594"/>
                  </a:lnTo>
                  <a:lnTo>
                    <a:pt x="4562" y="9445"/>
                  </a:lnTo>
                  <a:lnTo>
                    <a:pt x="4611" y="9322"/>
                  </a:lnTo>
                  <a:lnTo>
                    <a:pt x="4711" y="9222"/>
                  </a:lnTo>
                  <a:lnTo>
                    <a:pt x="4810" y="9123"/>
                  </a:lnTo>
                  <a:lnTo>
                    <a:pt x="4933" y="9050"/>
                  </a:lnTo>
                  <a:lnTo>
                    <a:pt x="5079" y="9000"/>
                  </a:lnTo>
                  <a:lnTo>
                    <a:pt x="5252" y="9000"/>
                  </a:lnTo>
                  <a:lnTo>
                    <a:pt x="5424" y="9000"/>
                  </a:lnTo>
                  <a:lnTo>
                    <a:pt x="5573" y="9050"/>
                  </a:lnTo>
                  <a:lnTo>
                    <a:pt x="5696" y="9123"/>
                  </a:lnTo>
                  <a:lnTo>
                    <a:pt x="5819" y="9222"/>
                  </a:lnTo>
                  <a:lnTo>
                    <a:pt x="5894" y="9322"/>
                  </a:lnTo>
                  <a:lnTo>
                    <a:pt x="5967" y="9445"/>
                  </a:lnTo>
                  <a:lnTo>
                    <a:pt x="5993" y="9594"/>
                  </a:lnTo>
                  <a:close/>
                  <a:moveTo>
                    <a:pt x="5599" y="9740"/>
                  </a:moveTo>
                  <a:lnTo>
                    <a:pt x="5573" y="9594"/>
                  </a:lnTo>
                  <a:lnTo>
                    <a:pt x="5500" y="9468"/>
                  </a:lnTo>
                  <a:lnTo>
                    <a:pt x="5450" y="9421"/>
                  </a:lnTo>
                  <a:lnTo>
                    <a:pt x="5400" y="9395"/>
                  </a:lnTo>
                  <a:lnTo>
                    <a:pt x="5327" y="9371"/>
                  </a:lnTo>
                  <a:lnTo>
                    <a:pt x="5252" y="9371"/>
                  </a:lnTo>
                  <a:lnTo>
                    <a:pt x="5178" y="9371"/>
                  </a:lnTo>
                  <a:lnTo>
                    <a:pt x="5105" y="9395"/>
                  </a:lnTo>
                  <a:lnTo>
                    <a:pt x="5055" y="9421"/>
                  </a:lnTo>
                  <a:lnTo>
                    <a:pt x="5006" y="9468"/>
                  </a:lnTo>
                  <a:lnTo>
                    <a:pt x="4956" y="9594"/>
                  </a:lnTo>
                  <a:lnTo>
                    <a:pt x="4933" y="9740"/>
                  </a:lnTo>
                  <a:lnTo>
                    <a:pt x="4956" y="9889"/>
                  </a:lnTo>
                  <a:lnTo>
                    <a:pt x="5006" y="9986"/>
                  </a:lnTo>
                  <a:lnTo>
                    <a:pt x="5055" y="10036"/>
                  </a:lnTo>
                  <a:lnTo>
                    <a:pt x="5105" y="10085"/>
                  </a:lnTo>
                  <a:lnTo>
                    <a:pt x="5178" y="10111"/>
                  </a:lnTo>
                  <a:lnTo>
                    <a:pt x="5252" y="10111"/>
                  </a:lnTo>
                  <a:lnTo>
                    <a:pt x="5327" y="10111"/>
                  </a:lnTo>
                  <a:lnTo>
                    <a:pt x="5400" y="10085"/>
                  </a:lnTo>
                  <a:lnTo>
                    <a:pt x="5450" y="10036"/>
                  </a:lnTo>
                  <a:lnTo>
                    <a:pt x="5500" y="9986"/>
                  </a:lnTo>
                  <a:lnTo>
                    <a:pt x="5573" y="9889"/>
                  </a:lnTo>
                  <a:lnTo>
                    <a:pt x="5599" y="9740"/>
                  </a:lnTo>
                  <a:close/>
                  <a:moveTo>
                    <a:pt x="8113" y="2541"/>
                  </a:moveTo>
                  <a:lnTo>
                    <a:pt x="8925" y="2541"/>
                  </a:lnTo>
                  <a:lnTo>
                    <a:pt x="8902" y="6190"/>
                  </a:lnTo>
                  <a:lnTo>
                    <a:pt x="8604" y="6289"/>
                  </a:lnTo>
                  <a:lnTo>
                    <a:pt x="8259" y="6363"/>
                  </a:lnTo>
                  <a:lnTo>
                    <a:pt x="7891" y="6412"/>
                  </a:lnTo>
                  <a:lnTo>
                    <a:pt x="7496" y="6436"/>
                  </a:lnTo>
                  <a:lnTo>
                    <a:pt x="7248" y="6436"/>
                  </a:lnTo>
                  <a:lnTo>
                    <a:pt x="7026" y="6412"/>
                  </a:lnTo>
                  <a:lnTo>
                    <a:pt x="6804" y="6363"/>
                  </a:lnTo>
                  <a:lnTo>
                    <a:pt x="6608" y="6313"/>
                  </a:lnTo>
                  <a:lnTo>
                    <a:pt x="6409" y="6240"/>
                  </a:lnTo>
                  <a:lnTo>
                    <a:pt x="6237" y="6140"/>
                  </a:lnTo>
                  <a:lnTo>
                    <a:pt x="6090" y="6041"/>
                  </a:lnTo>
                  <a:lnTo>
                    <a:pt x="5941" y="5918"/>
                  </a:lnTo>
                  <a:lnTo>
                    <a:pt x="5819" y="5795"/>
                  </a:lnTo>
                  <a:lnTo>
                    <a:pt x="5696" y="5646"/>
                  </a:lnTo>
                  <a:lnTo>
                    <a:pt x="5599" y="5500"/>
                  </a:lnTo>
                  <a:lnTo>
                    <a:pt x="5523" y="5327"/>
                  </a:lnTo>
                  <a:lnTo>
                    <a:pt x="5474" y="5129"/>
                  </a:lnTo>
                  <a:lnTo>
                    <a:pt x="5424" y="4933"/>
                  </a:lnTo>
                  <a:lnTo>
                    <a:pt x="5400" y="4710"/>
                  </a:lnTo>
                  <a:lnTo>
                    <a:pt x="5400" y="4488"/>
                  </a:lnTo>
                  <a:lnTo>
                    <a:pt x="5400" y="4266"/>
                  </a:lnTo>
                  <a:lnTo>
                    <a:pt x="5424" y="4070"/>
                  </a:lnTo>
                  <a:lnTo>
                    <a:pt x="5474" y="3871"/>
                  </a:lnTo>
                  <a:lnTo>
                    <a:pt x="5523" y="3699"/>
                  </a:lnTo>
                  <a:lnTo>
                    <a:pt x="5599" y="3526"/>
                  </a:lnTo>
                  <a:lnTo>
                    <a:pt x="5672" y="3354"/>
                  </a:lnTo>
                  <a:lnTo>
                    <a:pt x="5769" y="3207"/>
                  </a:lnTo>
                  <a:lnTo>
                    <a:pt x="5892" y="3084"/>
                  </a:lnTo>
                  <a:lnTo>
                    <a:pt x="6015" y="2959"/>
                  </a:lnTo>
                  <a:lnTo>
                    <a:pt x="6140" y="2862"/>
                  </a:lnTo>
                  <a:lnTo>
                    <a:pt x="6286" y="2763"/>
                  </a:lnTo>
                  <a:lnTo>
                    <a:pt x="6459" y="2689"/>
                  </a:lnTo>
                  <a:lnTo>
                    <a:pt x="6631" y="2640"/>
                  </a:lnTo>
                  <a:lnTo>
                    <a:pt x="6804" y="2590"/>
                  </a:lnTo>
                  <a:lnTo>
                    <a:pt x="7002" y="2564"/>
                  </a:lnTo>
                  <a:lnTo>
                    <a:pt x="7198" y="2564"/>
                  </a:lnTo>
                  <a:lnTo>
                    <a:pt x="7446" y="2564"/>
                  </a:lnTo>
                  <a:lnTo>
                    <a:pt x="7692" y="2614"/>
                  </a:lnTo>
                  <a:lnTo>
                    <a:pt x="7914" y="2689"/>
                  </a:lnTo>
                  <a:lnTo>
                    <a:pt x="8113" y="2812"/>
                  </a:lnTo>
                  <a:lnTo>
                    <a:pt x="8113" y="2541"/>
                  </a:lnTo>
                  <a:close/>
                  <a:moveTo>
                    <a:pt x="8113" y="3552"/>
                  </a:moveTo>
                  <a:lnTo>
                    <a:pt x="7940" y="3429"/>
                  </a:lnTo>
                  <a:lnTo>
                    <a:pt x="7742" y="3354"/>
                  </a:lnTo>
                  <a:lnTo>
                    <a:pt x="7546" y="3304"/>
                  </a:lnTo>
                  <a:lnTo>
                    <a:pt x="7347" y="3304"/>
                  </a:lnTo>
                  <a:lnTo>
                    <a:pt x="7101" y="3304"/>
                  </a:lnTo>
                  <a:lnTo>
                    <a:pt x="6879" y="3380"/>
                  </a:lnTo>
                  <a:lnTo>
                    <a:pt x="6707" y="3477"/>
                  </a:lnTo>
                  <a:lnTo>
                    <a:pt x="6534" y="3625"/>
                  </a:lnTo>
                  <a:lnTo>
                    <a:pt x="6409" y="3798"/>
                  </a:lnTo>
                  <a:lnTo>
                    <a:pt x="6312" y="3994"/>
                  </a:lnTo>
                  <a:lnTo>
                    <a:pt x="6263" y="4242"/>
                  </a:lnTo>
                  <a:lnTo>
                    <a:pt x="6237" y="4488"/>
                  </a:lnTo>
                  <a:lnTo>
                    <a:pt x="6263" y="4784"/>
                  </a:lnTo>
                  <a:lnTo>
                    <a:pt x="6312" y="5006"/>
                  </a:lnTo>
                  <a:lnTo>
                    <a:pt x="6409" y="5228"/>
                  </a:lnTo>
                  <a:lnTo>
                    <a:pt x="6534" y="5401"/>
                  </a:lnTo>
                  <a:lnTo>
                    <a:pt x="6707" y="5523"/>
                  </a:lnTo>
                  <a:lnTo>
                    <a:pt x="6929" y="5623"/>
                  </a:lnTo>
                  <a:lnTo>
                    <a:pt x="7151" y="5672"/>
                  </a:lnTo>
                  <a:lnTo>
                    <a:pt x="7420" y="5696"/>
                  </a:lnTo>
                  <a:lnTo>
                    <a:pt x="7718" y="5672"/>
                  </a:lnTo>
                  <a:lnTo>
                    <a:pt x="7914" y="5646"/>
                  </a:lnTo>
                  <a:lnTo>
                    <a:pt x="8113" y="5623"/>
                  </a:lnTo>
                  <a:lnTo>
                    <a:pt x="8113" y="3552"/>
                  </a:lnTo>
                  <a:close/>
                  <a:moveTo>
                    <a:pt x="8382" y="9889"/>
                  </a:moveTo>
                  <a:lnTo>
                    <a:pt x="7964" y="9026"/>
                  </a:lnTo>
                  <a:lnTo>
                    <a:pt x="7446" y="9026"/>
                  </a:lnTo>
                  <a:lnTo>
                    <a:pt x="7446" y="10456"/>
                  </a:lnTo>
                  <a:lnTo>
                    <a:pt x="7841" y="10456"/>
                  </a:lnTo>
                  <a:lnTo>
                    <a:pt x="7841" y="9568"/>
                  </a:lnTo>
                  <a:lnTo>
                    <a:pt x="8259" y="10456"/>
                  </a:lnTo>
                  <a:lnTo>
                    <a:pt x="8753" y="10456"/>
                  </a:lnTo>
                  <a:lnTo>
                    <a:pt x="8753" y="9026"/>
                  </a:lnTo>
                  <a:lnTo>
                    <a:pt x="8382" y="9026"/>
                  </a:lnTo>
                  <a:lnTo>
                    <a:pt x="8382" y="9889"/>
                  </a:lnTo>
                  <a:close/>
                  <a:moveTo>
                    <a:pt x="1998" y="6412"/>
                  </a:moveTo>
                  <a:lnTo>
                    <a:pt x="2787" y="6412"/>
                  </a:lnTo>
                  <a:lnTo>
                    <a:pt x="2787" y="4119"/>
                  </a:lnTo>
                  <a:lnTo>
                    <a:pt x="4807" y="4119"/>
                  </a:lnTo>
                  <a:lnTo>
                    <a:pt x="4807" y="3330"/>
                  </a:lnTo>
                  <a:lnTo>
                    <a:pt x="2787" y="3330"/>
                  </a:lnTo>
                  <a:lnTo>
                    <a:pt x="2787" y="1111"/>
                  </a:lnTo>
                  <a:lnTo>
                    <a:pt x="1998" y="1111"/>
                  </a:lnTo>
                  <a:lnTo>
                    <a:pt x="1998" y="3330"/>
                  </a:lnTo>
                  <a:lnTo>
                    <a:pt x="0" y="3330"/>
                  </a:lnTo>
                  <a:lnTo>
                    <a:pt x="0" y="4119"/>
                  </a:lnTo>
                  <a:lnTo>
                    <a:pt x="1998" y="4119"/>
                  </a:lnTo>
                  <a:lnTo>
                    <a:pt x="1998" y="6412"/>
                  </a:lnTo>
                  <a:close/>
                  <a:moveTo>
                    <a:pt x="27665" y="2689"/>
                  </a:moveTo>
                  <a:lnTo>
                    <a:pt x="27665" y="5055"/>
                  </a:lnTo>
                  <a:lnTo>
                    <a:pt x="27642" y="5254"/>
                  </a:lnTo>
                  <a:lnTo>
                    <a:pt x="27592" y="5427"/>
                  </a:lnTo>
                  <a:lnTo>
                    <a:pt x="27519" y="5573"/>
                  </a:lnTo>
                  <a:lnTo>
                    <a:pt x="27420" y="5672"/>
                  </a:lnTo>
                  <a:lnTo>
                    <a:pt x="27297" y="5772"/>
                  </a:lnTo>
                  <a:lnTo>
                    <a:pt x="27150" y="5819"/>
                  </a:lnTo>
                  <a:lnTo>
                    <a:pt x="27002" y="5869"/>
                  </a:lnTo>
                  <a:lnTo>
                    <a:pt x="26803" y="5869"/>
                  </a:lnTo>
                  <a:lnTo>
                    <a:pt x="26631" y="5869"/>
                  </a:lnTo>
                  <a:lnTo>
                    <a:pt x="26458" y="5819"/>
                  </a:lnTo>
                  <a:lnTo>
                    <a:pt x="26312" y="5772"/>
                  </a:lnTo>
                  <a:lnTo>
                    <a:pt x="26186" y="5672"/>
                  </a:lnTo>
                  <a:lnTo>
                    <a:pt x="26090" y="5573"/>
                  </a:lnTo>
                  <a:lnTo>
                    <a:pt x="26014" y="5427"/>
                  </a:lnTo>
                  <a:lnTo>
                    <a:pt x="25990" y="5254"/>
                  </a:lnTo>
                  <a:lnTo>
                    <a:pt x="25967" y="5055"/>
                  </a:lnTo>
                  <a:lnTo>
                    <a:pt x="25967" y="2689"/>
                  </a:lnTo>
                  <a:lnTo>
                    <a:pt x="25152" y="2689"/>
                  </a:lnTo>
                  <a:lnTo>
                    <a:pt x="25152" y="5155"/>
                  </a:lnTo>
                  <a:lnTo>
                    <a:pt x="25178" y="5301"/>
                  </a:lnTo>
                  <a:lnTo>
                    <a:pt x="25178" y="5427"/>
                  </a:lnTo>
                  <a:lnTo>
                    <a:pt x="25225" y="5573"/>
                  </a:lnTo>
                  <a:lnTo>
                    <a:pt x="25274" y="5696"/>
                  </a:lnTo>
                  <a:lnTo>
                    <a:pt x="25350" y="5819"/>
                  </a:lnTo>
                  <a:lnTo>
                    <a:pt x="25423" y="5918"/>
                  </a:lnTo>
                  <a:lnTo>
                    <a:pt x="25497" y="6017"/>
                  </a:lnTo>
                  <a:lnTo>
                    <a:pt x="25596" y="6117"/>
                  </a:lnTo>
                  <a:lnTo>
                    <a:pt x="25841" y="6263"/>
                  </a:lnTo>
                  <a:lnTo>
                    <a:pt x="26113" y="6386"/>
                  </a:lnTo>
                  <a:lnTo>
                    <a:pt x="26458" y="6436"/>
                  </a:lnTo>
                  <a:lnTo>
                    <a:pt x="26803" y="6462"/>
                  </a:lnTo>
                  <a:lnTo>
                    <a:pt x="27174" y="6436"/>
                  </a:lnTo>
                  <a:lnTo>
                    <a:pt x="27493" y="6386"/>
                  </a:lnTo>
                  <a:lnTo>
                    <a:pt x="27788" y="6263"/>
                  </a:lnTo>
                  <a:lnTo>
                    <a:pt x="28010" y="6117"/>
                  </a:lnTo>
                  <a:lnTo>
                    <a:pt x="28110" y="6017"/>
                  </a:lnTo>
                  <a:lnTo>
                    <a:pt x="28209" y="5918"/>
                  </a:lnTo>
                  <a:lnTo>
                    <a:pt x="28282" y="5819"/>
                  </a:lnTo>
                  <a:lnTo>
                    <a:pt x="28355" y="5696"/>
                  </a:lnTo>
                  <a:lnTo>
                    <a:pt x="28405" y="5573"/>
                  </a:lnTo>
                  <a:lnTo>
                    <a:pt x="28431" y="5427"/>
                  </a:lnTo>
                  <a:lnTo>
                    <a:pt x="28455" y="5301"/>
                  </a:lnTo>
                  <a:lnTo>
                    <a:pt x="28455" y="5155"/>
                  </a:lnTo>
                  <a:lnTo>
                    <a:pt x="28455" y="2689"/>
                  </a:lnTo>
                  <a:lnTo>
                    <a:pt x="27665" y="2689"/>
                  </a:lnTo>
                  <a:close/>
                  <a:moveTo>
                    <a:pt x="2761" y="9986"/>
                  </a:moveTo>
                  <a:lnTo>
                    <a:pt x="2688" y="10062"/>
                  </a:lnTo>
                  <a:lnTo>
                    <a:pt x="2615" y="10111"/>
                  </a:lnTo>
                  <a:lnTo>
                    <a:pt x="2516" y="10135"/>
                  </a:lnTo>
                  <a:lnTo>
                    <a:pt x="2442" y="10135"/>
                  </a:lnTo>
                  <a:lnTo>
                    <a:pt x="2367" y="10111"/>
                  </a:lnTo>
                  <a:lnTo>
                    <a:pt x="2317" y="10062"/>
                  </a:lnTo>
                  <a:lnTo>
                    <a:pt x="2270" y="10012"/>
                  </a:lnTo>
                  <a:lnTo>
                    <a:pt x="2220" y="9889"/>
                  </a:lnTo>
                  <a:lnTo>
                    <a:pt x="2194" y="9740"/>
                  </a:lnTo>
                  <a:lnTo>
                    <a:pt x="2220" y="9594"/>
                  </a:lnTo>
                  <a:lnTo>
                    <a:pt x="2270" y="9468"/>
                  </a:lnTo>
                  <a:lnTo>
                    <a:pt x="2317" y="9421"/>
                  </a:lnTo>
                  <a:lnTo>
                    <a:pt x="2367" y="9371"/>
                  </a:lnTo>
                  <a:lnTo>
                    <a:pt x="2442" y="9345"/>
                  </a:lnTo>
                  <a:lnTo>
                    <a:pt x="2516" y="9345"/>
                  </a:lnTo>
                  <a:lnTo>
                    <a:pt x="2615" y="9345"/>
                  </a:lnTo>
                  <a:lnTo>
                    <a:pt x="2688" y="9395"/>
                  </a:lnTo>
                  <a:lnTo>
                    <a:pt x="2761" y="9468"/>
                  </a:lnTo>
                  <a:lnTo>
                    <a:pt x="2837" y="9568"/>
                  </a:lnTo>
                  <a:lnTo>
                    <a:pt x="3156" y="9395"/>
                  </a:lnTo>
                  <a:lnTo>
                    <a:pt x="3106" y="9296"/>
                  </a:lnTo>
                  <a:lnTo>
                    <a:pt x="3033" y="9199"/>
                  </a:lnTo>
                  <a:lnTo>
                    <a:pt x="2960" y="9123"/>
                  </a:lnTo>
                  <a:lnTo>
                    <a:pt x="2861" y="9076"/>
                  </a:lnTo>
                  <a:lnTo>
                    <a:pt x="2688" y="9026"/>
                  </a:lnTo>
                  <a:lnTo>
                    <a:pt x="2490" y="9000"/>
                  </a:lnTo>
                  <a:lnTo>
                    <a:pt x="2343" y="9000"/>
                  </a:lnTo>
                  <a:lnTo>
                    <a:pt x="2194" y="9050"/>
                  </a:lnTo>
                  <a:lnTo>
                    <a:pt x="2072" y="9100"/>
                  </a:lnTo>
                  <a:lnTo>
                    <a:pt x="1972" y="9199"/>
                  </a:lnTo>
                  <a:lnTo>
                    <a:pt x="1897" y="9296"/>
                  </a:lnTo>
                  <a:lnTo>
                    <a:pt x="1823" y="9421"/>
                  </a:lnTo>
                  <a:lnTo>
                    <a:pt x="1774" y="9568"/>
                  </a:lnTo>
                  <a:lnTo>
                    <a:pt x="1774" y="9740"/>
                  </a:lnTo>
                  <a:lnTo>
                    <a:pt x="1774" y="9889"/>
                  </a:lnTo>
                  <a:lnTo>
                    <a:pt x="1823" y="10036"/>
                  </a:lnTo>
                  <a:lnTo>
                    <a:pt x="1897" y="10161"/>
                  </a:lnTo>
                  <a:lnTo>
                    <a:pt x="1972" y="10284"/>
                  </a:lnTo>
                  <a:lnTo>
                    <a:pt x="2072" y="10357"/>
                  </a:lnTo>
                  <a:lnTo>
                    <a:pt x="2194" y="10430"/>
                  </a:lnTo>
                  <a:lnTo>
                    <a:pt x="2343" y="10456"/>
                  </a:lnTo>
                  <a:lnTo>
                    <a:pt x="2490" y="10480"/>
                  </a:lnTo>
                  <a:lnTo>
                    <a:pt x="2615" y="10480"/>
                  </a:lnTo>
                  <a:lnTo>
                    <a:pt x="2712" y="10456"/>
                  </a:lnTo>
                  <a:lnTo>
                    <a:pt x="2811" y="10407"/>
                  </a:lnTo>
                  <a:lnTo>
                    <a:pt x="2910" y="10357"/>
                  </a:lnTo>
                  <a:lnTo>
                    <a:pt x="3057" y="10234"/>
                  </a:lnTo>
                  <a:lnTo>
                    <a:pt x="3182" y="10062"/>
                  </a:lnTo>
                  <a:lnTo>
                    <a:pt x="2811" y="9889"/>
                  </a:lnTo>
                  <a:lnTo>
                    <a:pt x="2761" y="9986"/>
                  </a:lnTo>
                  <a:close/>
                  <a:moveTo>
                    <a:pt x="26286" y="10456"/>
                  </a:moveTo>
                  <a:lnTo>
                    <a:pt x="27446" y="10456"/>
                  </a:lnTo>
                  <a:lnTo>
                    <a:pt x="27446" y="10085"/>
                  </a:lnTo>
                  <a:lnTo>
                    <a:pt x="26680" y="10085"/>
                  </a:lnTo>
                  <a:lnTo>
                    <a:pt x="26680" y="9863"/>
                  </a:lnTo>
                  <a:lnTo>
                    <a:pt x="27323" y="9863"/>
                  </a:lnTo>
                  <a:lnTo>
                    <a:pt x="27323" y="9544"/>
                  </a:lnTo>
                  <a:lnTo>
                    <a:pt x="26680" y="9544"/>
                  </a:lnTo>
                  <a:lnTo>
                    <a:pt x="26680" y="9395"/>
                  </a:lnTo>
                  <a:lnTo>
                    <a:pt x="27446" y="9395"/>
                  </a:lnTo>
                  <a:lnTo>
                    <a:pt x="27446" y="9026"/>
                  </a:lnTo>
                  <a:lnTo>
                    <a:pt x="26286" y="9026"/>
                  </a:lnTo>
                  <a:lnTo>
                    <a:pt x="26286" y="10456"/>
                  </a:lnTo>
                  <a:close/>
                  <a:moveTo>
                    <a:pt x="18125" y="10456"/>
                  </a:moveTo>
                  <a:lnTo>
                    <a:pt x="19259" y="10456"/>
                  </a:lnTo>
                  <a:lnTo>
                    <a:pt x="19259" y="10085"/>
                  </a:lnTo>
                  <a:lnTo>
                    <a:pt x="18520" y="10085"/>
                  </a:lnTo>
                  <a:lnTo>
                    <a:pt x="18520" y="9863"/>
                  </a:lnTo>
                  <a:lnTo>
                    <a:pt x="19160" y="9863"/>
                  </a:lnTo>
                  <a:lnTo>
                    <a:pt x="19160" y="9544"/>
                  </a:lnTo>
                  <a:lnTo>
                    <a:pt x="18520" y="9544"/>
                  </a:lnTo>
                  <a:lnTo>
                    <a:pt x="18520" y="9395"/>
                  </a:lnTo>
                  <a:lnTo>
                    <a:pt x="19259" y="9395"/>
                  </a:lnTo>
                  <a:lnTo>
                    <a:pt x="19259" y="9026"/>
                  </a:lnTo>
                  <a:lnTo>
                    <a:pt x="18125" y="9026"/>
                  </a:lnTo>
                  <a:lnTo>
                    <a:pt x="18125" y="10456"/>
                  </a:lnTo>
                  <a:close/>
                  <a:moveTo>
                    <a:pt x="16422" y="9913"/>
                  </a:moveTo>
                  <a:lnTo>
                    <a:pt x="16717" y="10456"/>
                  </a:lnTo>
                  <a:lnTo>
                    <a:pt x="16249" y="10456"/>
                  </a:lnTo>
                  <a:lnTo>
                    <a:pt x="16027" y="9986"/>
                  </a:lnTo>
                  <a:lnTo>
                    <a:pt x="15855" y="9986"/>
                  </a:lnTo>
                  <a:lnTo>
                    <a:pt x="15855" y="10456"/>
                  </a:lnTo>
                  <a:lnTo>
                    <a:pt x="15437" y="10456"/>
                  </a:lnTo>
                  <a:lnTo>
                    <a:pt x="15437" y="9026"/>
                  </a:lnTo>
                  <a:lnTo>
                    <a:pt x="16127" y="9026"/>
                  </a:lnTo>
                  <a:lnTo>
                    <a:pt x="16249" y="9026"/>
                  </a:lnTo>
                  <a:lnTo>
                    <a:pt x="16349" y="9050"/>
                  </a:lnTo>
                  <a:lnTo>
                    <a:pt x="16445" y="9100"/>
                  </a:lnTo>
                  <a:lnTo>
                    <a:pt x="16521" y="9149"/>
                  </a:lnTo>
                  <a:lnTo>
                    <a:pt x="16594" y="9222"/>
                  </a:lnTo>
                  <a:lnTo>
                    <a:pt x="16618" y="9296"/>
                  </a:lnTo>
                  <a:lnTo>
                    <a:pt x="16668" y="9395"/>
                  </a:lnTo>
                  <a:lnTo>
                    <a:pt x="16668" y="9494"/>
                  </a:lnTo>
                  <a:lnTo>
                    <a:pt x="16644" y="9641"/>
                  </a:lnTo>
                  <a:lnTo>
                    <a:pt x="16594" y="9766"/>
                  </a:lnTo>
                  <a:lnTo>
                    <a:pt x="16521" y="9839"/>
                  </a:lnTo>
                  <a:lnTo>
                    <a:pt x="16422" y="9913"/>
                  </a:lnTo>
                  <a:close/>
                  <a:moveTo>
                    <a:pt x="16249" y="9468"/>
                  </a:moveTo>
                  <a:lnTo>
                    <a:pt x="16200" y="9421"/>
                  </a:lnTo>
                  <a:lnTo>
                    <a:pt x="16176" y="9395"/>
                  </a:lnTo>
                  <a:lnTo>
                    <a:pt x="16101" y="9395"/>
                  </a:lnTo>
                  <a:lnTo>
                    <a:pt x="15855" y="9395"/>
                  </a:lnTo>
                  <a:lnTo>
                    <a:pt x="15855" y="9667"/>
                  </a:lnTo>
                  <a:lnTo>
                    <a:pt x="16101" y="9667"/>
                  </a:lnTo>
                  <a:lnTo>
                    <a:pt x="16176" y="9667"/>
                  </a:lnTo>
                  <a:lnTo>
                    <a:pt x="16200" y="9641"/>
                  </a:lnTo>
                  <a:lnTo>
                    <a:pt x="16249" y="9594"/>
                  </a:lnTo>
                  <a:lnTo>
                    <a:pt x="16249" y="9544"/>
                  </a:lnTo>
                  <a:lnTo>
                    <a:pt x="16249" y="9468"/>
                  </a:lnTo>
                  <a:close/>
                  <a:moveTo>
                    <a:pt x="19725" y="3971"/>
                  </a:moveTo>
                  <a:lnTo>
                    <a:pt x="19774" y="4193"/>
                  </a:lnTo>
                  <a:lnTo>
                    <a:pt x="19774" y="4415"/>
                  </a:lnTo>
                  <a:lnTo>
                    <a:pt x="19774" y="4637"/>
                  </a:lnTo>
                  <a:lnTo>
                    <a:pt x="17039" y="4637"/>
                  </a:lnTo>
                  <a:lnTo>
                    <a:pt x="17064" y="4883"/>
                  </a:lnTo>
                  <a:lnTo>
                    <a:pt x="17138" y="5081"/>
                  </a:lnTo>
                  <a:lnTo>
                    <a:pt x="17237" y="5278"/>
                  </a:lnTo>
                  <a:lnTo>
                    <a:pt x="17360" y="5401"/>
                  </a:lnTo>
                  <a:lnTo>
                    <a:pt x="17509" y="5523"/>
                  </a:lnTo>
                  <a:lnTo>
                    <a:pt x="17681" y="5623"/>
                  </a:lnTo>
                  <a:lnTo>
                    <a:pt x="17877" y="5672"/>
                  </a:lnTo>
                  <a:lnTo>
                    <a:pt x="18076" y="5696"/>
                  </a:lnTo>
                  <a:lnTo>
                    <a:pt x="18470" y="5696"/>
                  </a:lnTo>
                  <a:lnTo>
                    <a:pt x="18865" y="5646"/>
                  </a:lnTo>
                  <a:lnTo>
                    <a:pt x="19061" y="5599"/>
                  </a:lnTo>
                  <a:lnTo>
                    <a:pt x="19259" y="5549"/>
                  </a:lnTo>
                  <a:lnTo>
                    <a:pt x="19432" y="5474"/>
                  </a:lnTo>
                  <a:lnTo>
                    <a:pt x="19578" y="5401"/>
                  </a:lnTo>
                  <a:lnTo>
                    <a:pt x="19578" y="6166"/>
                  </a:lnTo>
                  <a:lnTo>
                    <a:pt x="19210" y="6313"/>
                  </a:lnTo>
                  <a:lnTo>
                    <a:pt x="18839" y="6412"/>
                  </a:lnTo>
                  <a:lnTo>
                    <a:pt x="18643" y="6436"/>
                  </a:lnTo>
                  <a:lnTo>
                    <a:pt x="18421" y="6462"/>
                  </a:lnTo>
                  <a:lnTo>
                    <a:pt x="17976" y="6436"/>
                  </a:lnTo>
                  <a:lnTo>
                    <a:pt x="17754" y="6412"/>
                  </a:lnTo>
                  <a:lnTo>
                    <a:pt x="17556" y="6363"/>
                  </a:lnTo>
                  <a:lnTo>
                    <a:pt x="17360" y="6289"/>
                  </a:lnTo>
                  <a:lnTo>
                    <a:pt x="17187" y="6214"/>
                  </a:lnTo>
                  <a:lnTo>
                    <a:pt x="17015" y="6117"/>
                  </a:lnTo>
                  <a:lnTo>
                    <a:pt x="16866" y="6017"/>
                  </a:lnTo>
                  <a:lnTo>
                    <a:pt x="16743" y="5895"/>
                  </a:lnTo>
                  <a:lnTo>
                    <a:pt x="16620" y="5772"/>
                  </a:lnTo>
                  <a:lnTo>
                    <a:pt x="16497" y="5623"/>
                  </a:lnTo>
                  <a:lnTo>
                    <a:pt x="16422" y="5474"/>
                  </a:lnTo>
                  <a:lnTo>
                    <a:pt x="16349" y="5327"/>
                  </a:lnTo>
                  <a:lnTo>
                    <a:pt x="16275" y="5155"/>
                  </a:lnTo>
                  <a:lnTo>
                    <a:pt x="16226" y="4982"/>
                  </a:lnTo>
                  <a:lnTo>
                    <a:pt x="16200" y="4810"/>
                  </a:lnTo>
                  <a:lnTo>
                    <a:pt x="16200" y="4611"/>
                  </a:lnTo>
                  <a:lnTo>
                    <a:pt x="16200" y="4439"/>
                  </a:lnTo>
                  <a:lnTo>
                    <a:pt x="16200" y="4242"/>
                  </a:lnTo>
                  <a:lnTo>
                    <a:pt x="16226" y="4044"/>
                  </a:lnTo>
                  <a:lnTo>
                    <a:pt x="16275" y="3848"/>
                  </a:lnTo>
                  <a:lnTo>
                    <a:pt x="16349" y="3675"/>
                  </a:lnTo>
                  <a:lnTo>
                    <a:pt x="16422" y="3503"/>
                  </a:lnTo>
                  <a:lnTo>
                    <a:pt x="16497" y="3354"/>
                  </a:lnTo>
                  <a:lnTo>
                    <a:pt x="16594" y="3207"/>
                  </a:lnTo>
                  <a:lnTo>
                    <a:pt x="16720" y="3084"/>
                  </a:lnTo>
                  <a:lnTo>
                    <a:pt x="16842" y="2959"/>
                  </a:lnTo>
                  <a:lnTo>
                    <a:pt x="16989" y="2862"/>
                  </a:lnTo>
                  <a:lnTo>
                    <a:pt x="17138" y="2763"/>
                  </a:lnTo>
                  <a:lnTo>
                    <a:pt x="17287" y="2689"/>
                  </a:lnTo>
                  <a:lnTo>
                    <a:pt x="17459" y="2614"/>
                  </a:lnTo>
                  <a:lnTo>
                    <a:pt x="17632" y="2590"/>
                  </a:lnTo>
                  <a:lnTo>
                    <a:pt x="17828" y="2564"/>
                  </a:lnTo>
                  <a:lnTo>
                    <a:pt x="18026" y="2541"/>
                  </a:lnTo>
                  <a:lnTo>
                    <a:pt x="18248" y="2564"/>
                  </a:lnTo>
                  <a:lnTo>
                    <a:pt x="18444" y="2590"/>
                  </a:lnTo>
                  <a:lnTo>
                    <a:pt x="18617" y="2640"/>
                  </a:lnTo>
                  <a:lnTo>
                    <a:pt x="18789" y="2689"/>
                  </a:lnTo>
                  <a:lnTo>
                    <a:pt x="18962" y="2786"/>
                  </a:lnTo>
                  <a:lnTo>
                    <a:pt x="19110" y="2886"/>
                  </a:lnTo>
                  <a:lnTo>
                    <a:pt x="19233" y="2985"/>
                  </a:lnTo>
                  <a:lnTo>
                    <a:pt x="19356" y="3131"/>
                  </a:lnTo>
                  <a:lnTo>
                    <a:pt x="19455" y="3280"/>
                  </a:lnTo>
                  <a:lnTo>
                    <a:pt x="19555" y="3429"/>
                  </a:lnTo>
                  <a:lnTo>
                    <a:pt x="19628" y="3602"/>
                  </a:lnTo>
                  <a:lnTo>
                    <a:pt x="19701" y="3774"/>
                  </a:lnTo>
                  <a:lnTo>
                    <a:pt x="19725" y="3971"/>
                  </a:lnTo>
                  <a:close/>
                  <a:moveTo>
                    <a:pt x="18914" y="4044"/>
                  </a:moveTo>
                  <a:lnTo>
                    <a:pt x="18888" y="3871"/>
                  </a:lnTo>
                  <a:lnTo>
                    <a:pt x="18839" y="3725"/>
                  </a:lnTo>
                  <a:lnTo>
                    <a:pt x="18789" y="3602"/>
                  </a:lnTo>
                  <a:lnTo>
                    <a:pt x="18692" y="3503"/>
                  </a:lnTo>
                  <a:lnTo>
                    <a:pt x="18593" y="3403"/>
                  </a:lnTo>
                  <a:lnTo>
                    <a:pt x="18470" y="3354"/>
                  </a:lnTo>
                  <a:lnTo>
                    <a:pt x="18321" y="3304"/>
                  </a:lnTo>
                  <a:lnTo>
                    <a:pt x="18149" y="3280"/>
                  </a:lnTo>
                  <a:lnTo>
                    <a:pt x="17976" y="3280"/>
                  </a:lnTo>
                  <a:lnTo>
                    <a:pt x="17804" y="3330"/>
                  </a:lnTo>
                  <a:lnTo>
                    <a:pt x="17655" y="3380"/>
                  </a:lnTo>
                  <a:lnTo>
                    <a:pt x="17509" y="3477"/>
                  </a:lnTo>
                  <a:lnTo>
                    <a:pt x="17360" y="3576"/>
                  </a:lnTo>
                  <a:lnTo>
                    <a:pt x="17237" y="3725"/>
                  </a:lnTo>
                  <a:lnTo>
                    <a:pt x="17138" y="3871"/>
                  </a:lnTo>
                  <a:lnTo>
                    <a:pt x="17088" y="4044"/>
                  </a:lnTo>
                  <a:lnTo>
                    <a:pt x="18914" y="4044"/>
                  </a:lnTo>
                  <a:close/>
                  <a:moveTo>
                    <a:pt x="23821" y="6289"/>
                  </a:moveTo>
                  <a:lnTo>
                    <a:pt x="23474" y="6386"/>
                  </a:lnTo>
                  <a:lnTo>
                    <a:pt x="23080" y="6436"/>
                  </a:lnTo>
                  <a:lnTo>
                    <a:pt x="22711" y="6462"/>
                  </a:lnTo>
                  <a:lnTo>
                    <a:pt x="22463" y="6436"/>
                  </a:lnTo>
                  <a:lnTo>
                    <a:pt x="22217" y="6412"/>
                  </a:lnTo>
                  <a:lnTo>
                    <a:pt x="22021" y="6386"/>
                  </a:lnTo>
                  <a:lnTo>
                    <a:pt x="21799" y="6313"/>
                  </a:lnTo>
                  <a:lnTo>
                    <a:pt x="21627" y="6240"/>
                  </a:lnTo>
                  <a:lnTo>
                    <a:pt x="21454" y="6166"/>
                  </a:lnTo>
                  <a:lnTo>
                    <a:pt x="21279" y="6067"/>
                  </a:lnTo>
                  <a:lnTo>
                    <a:pt x="21133" y="5944"/>
                  </a:lnTo>
                  <a:lnTo>
                    <a:pt x="21010" y="5819"/>
                  </a:lnTo>
                  <a:lnTo>
                    <a:pt x="20911" y="5672"/>
                  </a:lnTo>
                  <a:lnTo>
                    <a:pt x="20812" y="5500"/>
                  </a:lnTo>
                  <a:lnTo>
                    <a:pt x="20738" y="5327"/>
                  </a:lnTo>
                  <a:lnTo>
                    <a:pt x="20665" y="5129"/>
                  </a:lnTo>
                  <a:lnTo>
                    <a:pt x="20639" y="4933"/>
                  </a:lnTo>
                  <a:lnTo>
                    <a:pt x="20589" y="4734"/>
                  </a:lnTo>
                  <a:lnTo>
                    <a:pt x="20589" y="4514"/>
                  </a:lnTo>
                  <a:lnTo>
                    <a:pt x="20589" y="4292"/>
                  </a:lnTo>
                  <a:lnTo>
                    <a:pt x="20615" y="4070"/>
                  </a:lnTo>
                  <a:lnTo>
                    <a:pt x="20665" y="3897"/>
                  </a:lnTo>
                  <a:lnTo>
                    <a:pt x="20712" y="3699"/>
                  </a:lnTo>
                  <a:lnTo>
                    <a:pt x="20788" y="3526"/>
                  </a:lnTo>
                  <a:lnTo>
                    <a:pt x="20887" y="3380"/>
                  </a:lnTo>
                  <a:lnTo>
                    <a:pt x="20984" y="3231"/>
                  </a:lnTo>
                  <a:lnTo>
                    <a:pt x="21083" y="3084"/>
                  </a:lnTo>
                  <a:lnTo>
                    <a:pt x="21206" y="2959"/>
                  </a:lnTo>
                  <a:lnTo>
                    <a:pt x="21355" y="2862"/>
                  </a:lnTo>
                  <a:lnTo>
                    <a:pt x="21501" y="2786"/>
                  </a:lnTo>
                  <a:lnTo>
                    <a:pt x="21650" y="2713"/>
                  </a:lnTo>
                  <a:lnTo>
                    <a:pt x="21823" y="2640"/>
                  </a:lnTo>
                  <a:lnTo>
                    <a:pt x="21995" y="2590"/>
                  </a:lnTo>
                  <a:lnTo>
                    <a:pt x="22194" y="2564"/>
                  </a:lnTo>
                  <a:lnTo>
                    <a:pt x="22390" y="2564"/>
                  </a:lnTo>
                  <a:lnTo>
                    <a:pt x="22661" y="2590"/>
                  </a:lnTo>
                  <a:lnTo>
                    <a:pt x="22884" y="2614"/>
                  </a:lnTo>
                  <a:lnTo>
                    <a:pt x="23129" y="2713"/>
                  </a:lnTo>
                  <a:lnTo>
                    <a:pt x="23328" y="2812"/>
                  </a:lnTo>
                  <a:lnTo>
                    <a:pt x="23328" y="2541"/>
                  </a:lnTo>
                  <a:lnTo>
                    <a:pt x="24140" y="2541"/>
                  </a:lnTo>
                  <a:lnTo>
                    <a:pt x="24117" y="6190"/>
                  </a:lnTo>
                  <a:lnTo>
                    <a:pt x="23821" y="6289"/>
                  </a:lnTo>
                  <a:close/>
                  <a:moveTo>
                    <a:pt x="23328" y="3576"/>
                  </a:moveTo>
                  <a:lnTo>
                    <a:pt x="23129" y="3453"/>
                  </a:lnTo>
                  <a:lnTo>
                    <a:pt x="22933" y="3380"/>
                  </a:lnTo>
                  <a:lnTo>
                    <a:pt x="22735" y="3330"/>
                  </a:lnTo>
                  <a:lnTo>
                    <a:pt x="22539" y="3304"/>
                  </a:lnTo>
                  <a:lnTo>
                    <a:pt x="22317" y="3330"/>
                  </a:lnTo>
                  <a:lnTo>
                    <a:pt x="22094" y="3380"/>
                  </a:lnTo>
                  <a:lnTo>
                    <a:pt x="21896" y="3477"/>
                  </a:lnTo>
                  <a:lnTo>
                    <a:pt x="21749" y="3625"/>
                  </a:lnTo>
                  <a:lnTo>
                    <a:pt x="21601" y="3798"/>
                  </a:lnTo>
                  <a:lnTo>
                    <a:pt x="21527" y="3994"/>
                  </a:lnTo>
                  <a:lnTo>
                    <a:pt x="21454" y="4242"/>
                  </a:lnTo>
                  <a:lnTo>
                    <a:pt x="21428" y="4514"/>
                  </a:lnTo>
                  <a:lnTo>
                    <a:pt x="21454" y="4784"/>
                  </a:lnTo>
                  <a:lnTo>
                    <a:pt x="21527" y="5032"/>
                  </a:lnTo>
                  <a:lnTo>
                    <a:pt x="21627" y="5228"/>
                  </a:lnTo>
                  <a:lnTo>
                    <a:pt x="21749" y="5401"/>
                  </a:lnTo>
                  <a:lnTo>
                    <a:pt x="21922" y="5523"/>
                  </a:lnTo>
                  <a:lnTo>
                    <a:pt x="22118" y="5623"/>
                  </a:lnTo>
                  <a:lnTo>
                    <a:pt x="22366" y="5696"/>
                  </a:lnTo>
                  <a:lnTo>
                    <a:pt x="22612" y="5722"/>
                  </a:lnTo>
                  <a:lnTo>
                    <a:pt x="22907" y="5696"/>
                  </a:lnTo>
                  <a:lnTo>
                    <a:pt x="23106" y="5672"/>
                  </a:lnTo>
                  <a:lnTo>
                    <a:pt x="23302" y="5623"/>
                  </a:lnTo>
                  <a:lnTo>
                    <a:pt x="23328" y="3576"/>
                  </a:lnTo>
                  <a:close/>
                  <a:moveTo>
                    <a:pt x="12921" y="5944"/>
                  </a:moveTo>
                  <a:lnTo>
                    <a:pt x="12772" y="6067"/>
                  </a:lnTo>
                  <a:lnTo>
                    <a:pt x="12625" y="6166"/>
                  </a:lnTo>
                  <a:lnTo>
                    <a:pt x="12453" y="6240"/>
                  </a:lnTo>
                  <a:lnTo>
                    <a:pt x="12254" y="6313"/>
                  </a:lnTo>
                  <a:lnTo>
                    <a:pt x="12058" y="6386"/>
                  </a:lnTo>
                  <a:lnTo>
                    <a:pt x="11836" y="6412"/>
                  </a:lnTo>
                  <a:lnTo>
                    <a:pt x="11614" y="6436"/>
                  </a:lnTo>
                  <a:lnTo>
                    <a:pt x="11366" y="6462"/>
                  </a:lnTo>
                  <a:lnTo>
                    <a:pt x="11021" y="6436"/>
                  </a:lnTo>
                  <a:lnTo>
                    <a:pt x="10676" y="6386"/>
                  </a:lnTo>
                  <a:lnTo>
                    <a:pt x="10305" y="6313"/>
                  </a:lnTo>
                  <a:lnTo>
                    <a:pt x="9963" y="6190"/>
                  </a:lnTo>
                  <a:lnTo>
                    <a:pt x="9937" y="765"/>
                  </a:lnTo>
                  <a:lnTo>
                    <a:pt x="10749" y="765"/>
                  </a:lnTo>
                  <a:lnTo>
                    <a:pt x="10749" y="2763"/>
                  </a:lnTo>
                  <a:lnTo>
                    <a:pt x="11021" y="2663"/>
                  </a:lnTo>
                  <a:lnTo>
                    <a:pt x="11269" y="2614"/>
                  </a:lnTo>
                  <a:lnTo>
                    <a:pt x="11489" y="2564"/>
                  </a:lnTo>
                  <a:lnTo>
                    <a:pt x="11664" y="2564"/>
                  </a:lnTo>
                  <a:lnTo>
                    <a:pt x="11860" y="2564"/>
                  </a:lnTo>
                  <a:lnTo>
                    <a:pt x="12058" y="2590"/>
                  </a:lnTo>
                  <a:lnTo>
                    <a:pt x="12231" y="2640"/>
                  </a:lnTo>
                  <a:lnTo>
                    <a:pt x="12403" y="2713"/>
                  </a:lnTo>
                  <a:lnTo>
                    <a:pt x="12576" y="2786"/>
                  </a:lnTo>
                  <a:lnTo>
                    <a:pt x="12722" y="2862"/>
                  </a:lnTo>
                  <a:lnTo>
                    <a:pt x="12847" y="2959"/>
                  </a:lnTo>
                  <a:lnTo>
                    <a:pt x="12970" y="3084"/>
                  </a:lnTo>
                  <a:lnTo>
                    <a:pt x="13093" y="3231"/>
                  </a:lnTo>
                  <a:lnTo>
                    <a:pt x="13192" y="3380"/>
                  </a:lnTo>
                  <a:lnTo>
                    <a:pt x="13265" y="3526"/>
                  </a:lnTo>
                  <a:lnTo>
                    <a:pt x="13339" y="3699"/>
                  </a:lnTo>
                  <a:lnTo>
                    <a:pt x="13388" y="3897"/>
                  </a:lnTo>
                  <a:lnTo>
                    <a:pt x="13438" y="4070"/>
                  </a:lnTo>
                  <a:lnTo>
                    <a:pt x="13462" y="4292"/>
                  </a:lnTo>
                  <a:lnTo>
                    <a:pt x="13462" y="4514"/>
                  </a:lnTo>
                  <a:lnTo>
                    <a:pt x="13462" y="4734"/>
                  </a:lnTo>
                  <a:lnTo>
                    <a:pt x="13438" y="4933"/>
                  </a:lnTo>
                  <a:lnTo>
                    <a:pt x="13388" y="5129"/>
                  </a:lnTo>
                  <a:lnTo>
                    <a:pt x="13339" y="5327"/>
                  </a:lnTo>
                  <a:lnTo>
                    <a:pt x="13265" y="5500"/>
                  </a:lnTo>
                  <a:lnTo>
                    <a:pt x="13166" y="5672"/>
                  </a:lnTo>
                  <a:lnTo>
                    <a:pt x="13043" y="5795"/>
                  </a:lnTo>
                  <a:lnTo>
                    <a:pt x="12921" y="5944"/>
                  </a:lnTo>
                  <a:close/>
                  <a:moveTo>
                    <a:pt x="12625" y="4514"/>
                  </a:moveTo>
                  <a:lnTo>
                    <a:pt x="12599" y="4242"/>
                  </a:lnTo>
                  <a:lnTo>
                    <a:pt x="12550" y="3994"/>
                  </a:lnTo>
                  <a:lnTo>
                    <a:pt x="12453" y="3798"/>
                  </a:lnTo>
                  <a:lnTo>
                    <a:pt x="12328" y="3625"/>
                  </a:lnTo>
                  <a:lnTo>
                    <a:pt x="12155" y="3477"/>
                  </a:lnTo>
                  <a:lnTo>
                    <a:pt x="11983" y="3380"/>
                  </a:lnTo>
                  <a:lnTo>
                    <a:pt x="11760" y="3330"/>
                  </a:lnTo>
                  <a:lnTo>
                    <a:pt x="11515" y="3304"/>
                  </a:lnTo>
                  <a:lnTo>
                    <a:pt x="11293" y="3330"/>
                  </a:lnTo>
                  <a:lnTo>
                    <a:pt x="11094" y="3380"/>
                  </a:lnTo>
                  <a:lnTo>
                    <a:pt x="10898" y="3429"/>
                  </a:lnTo>
                  <a:lnTo>
                    <a:pt x="10749" y="3503"/>
                  </a:lnTo>
                  <a:lnTo>
                    <a:pt x="10749" y="5573"/>
                  </a:lnTo>
                  <a:lnTo>
                    <a:pt x="10922" y="5646"/>
                  </a:lnTo>
                  <a:lnTo>
                    <a:pt x="11094" y="5672"/>
                  </a:lnTo>
                  <a:lnTo>
                    <a:pt x="11269" y="5696"/>
                  </a:lnTo>
                  <a:lnTo>
                    <a:pt x="11442" y="5722"/>
                  </a:lnTo>
                  <a:lnTo>
                    <a:pt x="11711" y="5696"/>
                  </a:lnTo>
                  <a:lnTo>
                    <a:pt x="11959" y="5623"/>
                  </a:lnTo>
                  <a:lnTo>
                    <a:pt x="12155" y="5523"/>
                  </a:lnTo>
                  <a:lnTo>
                    <a:pt x="12328" y="5401"/>
                  </a:lnTo>
                  <a:lnTo>
                    <a:pt x="12453" y="5228"/>
                  </a:lnTo>
                  <a:lnTo>
                    <a:pt x="12550" y="5032"/>
                  </a:lnTo>
                  <a:lnTo>
                    <a:pt x="12599" y="4784"/>
                  </a:lnTo>
                  <a:lnTo>
                    <a:pt x="12625" y="4514"/>
                  </a:lnTo>
                  <a:close/>
                  <a:moveTo>
                    <a:pt x="23994" y="9468"/>
                  </a:moveTo>
                  <a:lnTo>
                    <a:pt x="24041" y="9421"/>
                  </a:lnTo>
                  <a:lnTo>
                    <a:pt x="24091" y="9371"/>
                  </a:lnTo>
                  <a:lnTo>
                    <a:pt x="24140" y="9345"/>
                  </a:lnTo>
                  <a:lnTo>
                    <a:pt x="24216" y="9345"/>
                  </a:lnTo>
                  <a:lnTo>
                    <a:pt x="24313" y="9345"/>
                  </a:lnTo>
                  <a:lnTo>
                    <a:pt x="24412" y="9395"/>
                  </a:lnTo>
                  <a:lnTo>
                    <a:pt x="24485" y="9468"/>
                  </a:lnTo>
                  <a:lnTo>
                    <a:pt x="24535" y="9568"/>
                  </a:lnTo>
                  <a:lnTo>
                    <a:pt x="24880" y="9395"/>
                  </a:lnTo>
                  <a:lnTo>
                    <a:pt x="24804" y="9296"/>
                  </a:lnTo>
                  <a:lnTo>
                    <a:pt x="24733" y="9199"/>
                  </a:lnTo>
                  <a:lnTo>
                    <a:pt x="24658" y="9123"/>
                  </a:lnTo>
                  <a:lnTo>
                    <a:pt x="24585" y="9076"/>
                  </a:lnTo>
                  <a:lnTo>
                    <a:pt x="24412" y="9026"/>
                  </a:lnTo>
                  <a:lnTo>
                    <a:pt x="24216" y="9000"/>
                  </a:lnTo>
                  <a:lnTo>
                    <a:pt x="24067" y="9000"/>
                  </a:lnTo>
                  <a:lnTo>
                    <a:pt x="23918" y="9050"/>
                  </a:lnTo>
                  <a:lnTo>
                    <a:pt x="23795" y="9100"/>
                  </a:lnTo>
                  <a:lnTo>
                    <a:pt x="23696" y="9199"/>
                  </a:lnTo>
                  <a:lnTo>
                    <a:pt x="23599" y="9296"/>
                  </a:lnTo>
                  <a:lnTo>
                    <a:pt x="23524" y="9421"/>
                  </a:lnTo>
                  <a:lnTo>
                    <a:pt x="23500" y="9568"/>
                  </a:lnTo>
                  <a:lnTo>
                    <a:pt x="23474" y="9740"/>
                  </a:lnTo>
                  <a:lnTo>
                    <a:pt x="23500" y="9889"/>
                  </a:lnTo>
                  <a:lnTo>
                    <a:pt x="23524" y="10036"/>
                  </a:lnTo>
                  <a:lnTo>
                    <a:pt x="23599" y="10161"/>
                  </a:lnTo>
                  <a:lnTo>
                    <a:pt x="23696" y="10284"/>
                  </a:lnTo>
                  <a:lnTo>
                    <a:pt x="23795" y="10357"/>
                  </a:lnTo>
                  <a:lnTo>
                    <a:pt x="23918" y="10430"/>
                  </a:lnTo>
                  <a:lnTo>
                    <a:pt x="24067" y="10456"/>
                  </a:lnTo>
                  <a:lnTo>
                    <a:pt x="24216" y="10480"/>
                  </a:lnTo>
                  <a:lnTo>
                    <a:pt x="24339" y="10480"/>
                  </a:lnTo>
                  <a:lnTo>
                    <a:pt x="24436" y="10456"/>
                  </a:lnTo>
                  <a:lnTo>
                    <a:pt x="24535" y="10407"/>
                  </a:lnTo>
                  <a:lnTo>
                    <a:pt x="24611" y="10357"/>
                  </a:lnTo>
                  <a:lnTo>
                    <a:pt x="24757" y="10234"/>
                  </a:lnTo>
                  <a:lnTo>
                    <a:pt x="24880" y="10062"/>
                  </a:lnTo>
                  <a:lnTo>
                    <a:pt x="24535" y="9889"/>
                  </a:lnTo>
                  <a:lnTo>
                    <a:pt x="24462" y="9986"/>
                  </a:lnTo>
                  <a:lnTo>
                    <a:pt x="24412" y="10062"/>
                  </a:lnTo>
                  <a:lnTo>
                    <a:pt x="24313" y="10111"/>
                  </a:lnTo>
                  <a:lnTo>
                    <a:pt x="24216" y="10135"/>
                  </a:lnTo>
                  <a:lnTo>
                    <a:pt x="24140" y="10135"/>
                  </a:lnTo>
                  <a:lnTo>
                    <a:pt x="24091" y="10111"/>
                  </a:lnTo>
                  <a:lnTo>
                    <a:pt x="24041" y="10062"/>
                  </a:lnTo>
                  <a:lnTo>
                    <a:pt x="23994" y="10012"/>
                  </a:lnTo>
                  <a:lnTo>
                    <a:pt x="23918" y="9889"/>
                  </a:lnTo>
                  <a:lnTo>
                    <a:pt x="23895" y="9740"/>
                  </a:lnTo>
                  <a:lnTo>
                    <a:pt x="23918" y="9594"/>
                  </a:lnTo>
                  <a:lnTo>
                    <a:pt x="23994" y="9468"/>
                  </a:lnTo>
                  <a:close/>
                  <a:moveTo>
                    <a:pt x="14423" y="7126"/>
                  </a:moveTo>
                  <a:lnTo>
                    <a:pt x="15238" y="7126"/>
                  </a:lnTo>
                  <a:lnTo>
                    <a:pt x="15238" y="0"/>
                  </a:lnTo>
                  <a:lnTo>
                    <a:pt x="14423" y="0"/>
                  </a:lnTo>
                  <a:lnTo>
                    <a:pt x="14423" y="7126"/>
                  </a:lnTo>
                  <a:close/>
                  <a:moveTo>
                    <a:pt x="12824" y="10456"/>
                  </a:moveTo>
                  <a:lnTo>
                    <a:pt x="13981" y="10456"/>
                  </a:lnTo>
                  <a:lnTo>
                    <a:pt x="13981" y="10085"/>
                  </a:lnTo>
                  <a:lnTo>
                    <a:pt x="13242" y="10085"/>
                  </a:lnTo>
                  <a:lnTo>
                    <a:pt x="13242" y="9863"/>
                  </a:lnTo>
                  <a:lnTo>
                    <a:pt x="13858" y="9863"/>
                  </a:lnTo>
                  <a:lnTo>
                    <a:pt x="13858" y="9544"/>
                  </a:lnTo>
                  <a:lnTo>
                    <a:pt x="13242" y="9544"/>
                  </a:lnTo>
                  <a:lnTo>
                    <a:pt x="13242" y="9395"/>
                  </a:lnTo>
                  <a:lnTo>
                    <a:pt x="13981" y="9395"/>
                  </a:lnTo>
                  <a:lnTo>
                    <a:pt x="13981" y="9026"/>
                  </a:lnTo>
                  <a:lnTo>
                    <a:pt x="12824" y="9026"/>
                  </a:lnTo>
                  <a:lnTo>
                    <a:pt x="12824" y="10456"/>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range"/>
            <p:cNvSpPr>
              <a:spLocks noEditPoints="1"/>
            </p:cNvSpPr>
            <p:nvPr userDrawn="1"/>
          </p:nvSpPr>
          <p:spPr bwMode="auto">
            <a:xfrm>
              <a:off x="-7546" y="1667"/>
              <a:ext cx="1578" cy="7570"/>
            </a:xfrm>
            <a:custGeom>
              <a:avLst/>
              <a:gdLst>
                <a:gd name="T0" fmla="*/ 47 w 1578"/>
                <a:gd name="T1" fmla="*/ 1874 h 7570"/>
                <a:gd name="T2" fmla="*/ 1528 w 1578"/>
                <a:gd name="T3" fmla="*/ 1874 h 7570"/>
                <a:gd name="T4" fmla="*/ 1528 w 1578"/>
                <a:gd name="T5" fmla="*/ 7570 h 7570"/>
                <a:gd name="T6" fmla="*/ 47 w 1578"/>
                <a:gd name="T7" fmla="*/ 7570 h 7570"/>
                <a:gd name="T8" fmla="*/ 47 w 1578"/>
                <a:gd name="T9" fmla="*/ 1874 h 7570"/>
                <a:gd name="T10" fmla="*/ 1552 w 1578"/>
                <a:gd name="T11" fmla="*/ 640 h 7570"/>
                <a:gd name="T12" fmla="*/ 1528 w 1578"/>
                <a:gd name="T13" fmla="*/ 494 h 7570"/>
                <a:gd name="T14" fmla="*/ 1453 w 1578"/>
                <a:gd name="T15" fmla="*/ 345 h 7570"/>
                <a:gd name="T16" fmla="*/ 1356 w 1578"/>
                <a:gd name="T17" fmla="*/ 245 h 7570"/>
                <a:gd name="T18" fmla="*/ 1231 w 1578"/>
                <a:gd name="T19" fmla="*/ 149 h 7570"/>
                <a:gd name="T20" fmla="*/ 1084 w 1578"/>
                <a:gd name="T21" fmla="*/ 73 h 7570"/>
                <a:gd name="T22" fmla="*/ 935 w 1578"/>
                <a:gd name="T23" fmla="*/ 23 h 7570"/>
                <a:gd name="T24" fmla="*/ 789 w 1578"/>
                <a:gd name="T25" fmla="*/ 0 h 7570"/>
                <a:gd name="T26" fmla="*/ 640 w 1578"/>
                <a:gd name="T27" fmla="*/ 23 h 7570"/>
                <a:gd name="T28" fmla="*/ 494 w 1578"/>
                <a:gd name="T29" fmla="*/ 73 h 7570"/>
                <a:gd name="T30" fmla="*/ 345 w 1578"/>
                <a:gd name="T31" fmla="*/ 149 h 7570"/>
                <a:gd name="T32" fmla="*/ 222 w 1578"/>
                <a:gd name="T33" fmla="*/ 245 h 7570"/>
                <a:gd name="T34" fmla="*/ 149 w 1578"/>
                <a:gd name="T35" fmla="*/ 345 h 7570"/>
                <a:gd name="T36" fmla="*/ 73 w 1578"/>
                <a:gd name="T37" fmla="*/ 494 h 7570"/>
                <a:gd name="T38" fmla="*/ 23 w 1578"/>
                <a:gd name="T39" fmla="*/ 640 h 7570"/>
                <a:gd name="T40" fmla="*/ 0 w 1578"/>
                <a:gd name="T41" fmla="*/ 789 h 7570"/>
                <a:gd name="T42" fmla="*/ 23 w 1578"/>
                <a:gd name="T43" fmla="*/ 962 h 7570"/>
                <a:gd name="T44" fmla="*/ 73 w 1578"/>
                <a:gd name="T45" fmla="*/ 1108 h 7570"/>
                <a:gd name="T46" fmla="*/ 149 w 1578"/>
                <a:gd name="T47" fmla="*/ 1233 h 7570"/>
                <a:gd name="T48" fmla="*/ 222 w 1578"/>
                <a:gd name="T49" fmla="*/ 1356 h 7570"/>
                <a:gd name="T50" fmla="*/ 345 w 1578"/>
                <a:gd name="T51" fmla="*/ 1456 h 7570"/>
                <a:gd name="T52" fmla="*/ 494 w 1578"/>
                <a:gd name="T53" fmla="*/ 1529 h 7570"/>
                <a:gd name="T54" fmla="*/ 640 w 1578"/>
                <a:gd name="T55" fmla="*/ 1579 h 7570"/>
                <a:gd name="T56" fmla="*/ 789 w 1578"/>
                <a:gd name="T57" fmla="*/ 1579 h 7570"/>
                <a:gd name="T58" fmla="*/ 935 w 1578"/>
                <a:gd name="T59" fmla="*/ 1579 h 7570"/>
                <a:gd name="T60" fmla="*/ 1084 w 1578"/>
                <a:gd name="T61" fmla="*/ 1529 h 7570"/>
                <a:gd name="T62" fmla="*/ 1231 w 1578"/>
                <a:gd name="T63" fmla="*/ 1456 h 7570"/>
                <a:gd name="T64" fmla="*/ 1356 w 1578"/>
                <a:gd name="T65" fmla="*/ 1356 h 7570"/>
                <a:gd name="T66" fmla="*/ 1453 w 1578"/>
                <a:gd name="T67" fmla="*/ 1233 h 7570"/>
                <a:gd name="T68" fmla="*/ 1528 w 1578"/>
                <a:gd name="T69" fmla="*/ 1108 h 7570"/>
                <a:gd name="T70" fmla="*/ 1552 w 1578"/>
                <a:gd name="T71" fmla="*/ 962 h 7570"/>
                <a:gd name="T72" fmla="*/ 1578 w 1578"/>
                <a:gd name="T73" fmla="*/ 789 h 7570"/>
                <a:gd name="T74" fmla="*/ 1552 w 1578"/>
                <a:gd name="T75" fmla="*/ 640 h 7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7570">
                  <a:moveTo>
                    <a:pt x="47" y="1874"/>
                  </a:moveTo>
                  <a:lnTo>
                    <a:pt x="1528" y="1874"/>
                  </a:lnTo>
                  <a:lnTo>
                    <a:pt x="1528" y="7570"/>
                  </a:lnTo>
                  <a:lnTo>
                    <a:pt x="47" y="7570"/>
                  </a:lnTo>
                  <a:lnTo>
                    <a:pt x="47" y="1874"/>
                  </a:lnTo>
                  <a:close/>
                  <a:moveTo>
                    <a:pt x="1552" y="640"/>
                  </a:moveTo>
                  <a:lnTo>
                    <a:pt x="1528" y="494"/>
                  </a:lnTo>
                  <a:lnTo>
                    <a:pt x="1453" y="345"/>
                  </a:lnTo>
                  <a:lnTo>
                    <a:pt x="1356" y="245"/>
                  </a:lnTo>
                  <a:lnTo>
                    <a:pt x="1231" y="149"/>
                  </a:lnTo>
                  <a:lnTo>
                    <a:pt x="1084" y="73"/>
                  </a:lnTo>
                  <a:lnTo>
                    <a:pt x="935" y="23"/>
                  </a:lnTo>
                  <a:lnTo>
                    <a:pt x="789" y="0"/>
                  </a:lnTo>
                  <a:lnTo>
                    <a:pt x="640" y="23"/>
                  </a:lnTo>
                  <a:lnTo>
                    <a:pt x="494" y="73"/>
                  </a:lnTo>
                  <a:lnTo>
                    <a:pt x="345" y="149"/>
                  </a:lnTo>
                  <a:lnTo>
                    <a:pt x="222" y="245"/>
                  </a:lnTo>
                  <a:lnTo>
                    <a:pt x="149" y="345"/>
                  </a:lnTo>
                  <a:lnTo>
                    <a:pt x="73" y="494"/>
                  </a:lnTo>
                  <a:lnTo>
                    <a:pt x="23" y="640"/>
                  </a:lnTo>
                  <a:lnTo>
                    <a:pt x="0" y="789"/>
                  </a:lnTo>
                  <a:lnTo>
                    <a:pt x="23" y="962"/>
                  </a:lnTo>
                  <a:lnTo>
                    <a:pt x="73" y="1108"/>
                  </a:lnTo>
                  <a:lnTo>
                    <a:pt x="149" y="1233"/>
                  </a:lnTo>
                  <a:lnTo>
                    <a:pt x="222" y="1356"/>
                  </a:lnTo>
                  <a:lnTo>
                    <a:pt x="345" y="1456"/>
                  </a:lnTo>
                  <a:lnTo>
                    <a:pt x="494" y="1529"/>
                  </a:lnTo>
                  <a:lnTo>
                    <a:pt x="640" y="1579"/>
                  </a:lnTo>
                  <a:lnTo>
                    <a:pt x="789" y="1579"/>
                  </a:lnTo>
                  <a:lnTo>
                    <a:pt x="935" y="1579"/>
                  </a:lnTo>
                  <a:lnTo>
                    <a:pt x="1084" y="1529"/>
                  </a:lnTo>
                  <a:lnTo>
                    <a:pt x="1231" y="1456"/>
                  </a:lnTo>
                  <a:lnTo>
                    <a:pt x="1356" y="1356"/>
                  </a:lnTo>
                  <a:lnTo>
                    <a:pt x="1453" y="1233"/>
                  </a:lnTo>
                  <a:lnTo>
                    <a:pt x="1528" y="1108"/>
                  </a:lnTo>
                  <a:lnTo>
                    <a:pt x="1552" y="962"/>
                  </a:lnTo>
                  <a:lnTo>
                    <a:pt x="1578" y="789"/>
                  </a:lnTo>
                  <a:lnTo>
                    <a:pt x="1552" y="640"/>
                  </a:lnTo>
                  <a:close/>
                </a:path>
              </a:pathLst>
            </a:custGeom>
            <a:solidFill>
              <a:srgbClr val="DA682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Med Blue"/>
            <p:cNvSpPr>
              <a:spLocks/>
            </p:cNvSpPr>
            <p:nvPr userDrawn="1"/>
          </p:nvSpPr>
          <p:spPr bwMode="auto">
            <a:xfrm>
              <a:off x="-9519" y="5266"/>
              <a:ext cx="1453" cy="3971"/>
            </a:xfrm>
            <a:custGeom>
              <a:avLst/>
              <a:gdLst>
                <a:gd name="T0" fmla="*/ 0 w 1453"/>
                <a:gd name="T1" fmla="*/ 0 h 3971"/>
                <a:gd name="T2" fmla="*/ 1453 w 1453"/>
                <a:gd name="T3" fmla="*/ 0 h 3971"/>
                <a:gd name="T4" fmla="*/ 1453 w 1453"/>
                <a:gd name="T5" fmla="*/ 3971 h 3971"/>
                <a:gd name="T6" fmla="*/ 0 w 1453"/>
                <a:gd name="T7" fmla="*/ 3971 h 3971"/>
                <a:gd name="T8" fmla="*/ 0 w 1453"/>
                <a:gd name="T9" fmla="*/ 0 h 3971"/>
                <a:gd name="T10" fmla="*/ 0 w 1453"/>
                <a:gd name="T11" fmla="*/ 0 h 3971"/>
              </a:gdLst>
              <a:ahLst/>
              <a:cxnLst>
                <a:cxn ang="0">
                  <a:pos x="T0" y="T1"/>
                </a:cxn>
                <a:cxn ang="0">
                  <a:pos x="T2" y="T3"/>
                </a:cxn>
                <a:cxn ang="0">
                  <a:pos x="T4" y="T5"/>
                </a:cxn>
                <a:cxn ang="0">
                  <a:pos x="T6" y="T7"/>
                </a:cxn>
                <a:cxn ang="0">
                  <a:pos x="T8" y="T9"/>
                </a:cxn>
                <a:cxn ang="0">
                  <a:pos x="T10" y="T11"/>
                </a:cxn>
              </a:cxnLst>
              <a:rect l="0" t="0" r="r" b="b"/>
              <a:pathLst>
                <a:path w="1453" h="3971">
                  <a:moveTo>
                    <a:pt x="0" y="0"/>
                  </a:moveTo>
                  <a:lnTo>
                    <a:pt x="1453" y="0"/>
                  </a:lnTo>
                  <a:lnTo>
                    <a:pt x="1453" y="3971"/>
                  </a:lnTo>
                  <a:lnTo>
                    <a:pt x="0" y="3971"/>
                  </a:lnTo>
                  <a:lnTo>
                    <a:pt x="0" y="0"/>
                  </a:lnTo>
                  <a:lnTo>
                    <a:pt x="0" y="0"/>
                  </a:lnTo>
                  <a:close/>
                </a:path>
              </a:pathLst>
            </a:custGeom>
            <a:solidFill>
              <a:srgbClr val="1C849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Blue"/>
            <p:cNvSpPr>
              <a:spLocks noEditPoints="1"/>
            </p:cNvSpPr>
            <p:nvPr userDrawn="1"/>
          </p:nvSpPr>
          <p:spPr bwMode="auto">
            <a:xfrm>
              <a:off x="-11565" y="-4079"/>
              <a:ext cx="1578" cy="13316"/>
            </a:xfrm>
            <a:custGeom>
              <a:avLst/>
              <a:gdLst>
                <a:gd name="T0" fmla="*/ 0 w 1578"/>
                <a:gd name="T1" fmla="*/ 1924 h 13316"/>
                <a:gd name="T2" fmla="*/ 1453 w 1578"/>
                <a:gd name="T3" fmla="*/ 1924 h 13316"/>
                <a:gd name="T4" fmla="*/ 1453 w 1578"/>
                <a:gd name="T5" fmla="*/ 13316 h 13316"/>
                <a:gd name="T6" fmla="*/ 0 w 1578"/>
                <a:gd name="T7" fmla="*/ 13316 h 13316"/>
                <a:gd name="T8" fmla="*/ 0 w 1578"/>
                <a:gd name="T9" fmla="*/ 1924 h 13316"/>
                <a:gd name="T10" fmla="*/ 1552 w 1578"/>
                <a:gd name="T11" fmla="*/ 643 h 13316"/>
                <a:gd name="T12" fmla="*/ 1503 w 1578"/>
                <a:gd name="T13" fmla="*/ 494 h 13316"/>
                <a:gd name="T14" fmla="*/ 1429 w 1578"/>
                <a:gd name="T15" fmla="*/ 345 h 13316"/>
                <a:gd name="T16" fmla="*/ 1356 w 1578"/>
                <a:gd name="T17" fmla="*/ 248 h 13316"/>
                <a:gd name="T18" fmla="*/ 1233 w 1578"/>
                <a:gd name="T19" fmla="*/ 149 h 13316"/>
                <a:gd name="T20" fmla="*/ 1084 w 1578"/>
                <a:gd name="T21" fmla="*/ 75 h 13316"/>
                <a:gd name="T22" fmla="*/ 936 w 1578"/>
                <a:gd name="T23" fmla="*/ 26 h 13316"/>
                <a:gd name="T24" fmla="*/ 789 w 1578"/>
                <a:gd name="T25" fmla="*/ 0 h 13316"/>
                <a:gd name="T26" fmla="*/ 640 w 1578"/>
                <a:gd name="T27" fmla="*/ 26 h 13316"/>
                <a:gd name="T28" fmla="*/ 494 w 1578"/>
                <a:gd name="T29" fmla="*/ 75 h 13316"/>
                <a:gd name="T30" fmla="*/ 345 w 1578"/>
                <a:gd name="T31" fmla="*/ 149 h 13316"/>
                <a:gd name="T32" fmla="*/ 222 w 1578"/>
                <a:gd name="T33" fmla="*/ 248 h 13316"/>
                <a:gd name="T34" fmla="*/ 123 w 1578"/>
                <a:gd name="T35" fmla="*/ 345 h 13316"/>
                <a:gd name="T36" fmla="*/ 50 w 1578"/>
                <a:gd name="T37" fmla="*/ 494 h 13316"/>
                <a:gd name="T38" fmla="*/ 24 w 1578"/>
                <a:gd name="T39" fmla="*/ 643 h 13316"/>
                <a:gd name="T40" fmla="*/ 0 w 1578"/>
                <a:gd name="T41" fmla="*/ 789 h 13316"/>
                <a:gd name="T42" fmla="*/ 24 w 1578"/>
                <a:gd name="T43" fmla="*/ 962 h 13316"/>
                <a:gd name="T44" fmla="*/ 50 w 1578"/>
                <a:gd name="T45" fmla="*/ 1111 h 13316"/>
                <a:gd name="T46" fmla="*/ 123 w 1578"/>
                <a:gd name="T47" fmla="*/ 1234 h 13316"/>
                <a:gd name="T48" fmla="*/ 222 w 1578"/>
                <a:gd name="T49" fmla="*/ 1356 h 13316"/>
                <a:gd name="T50" fmla="*/ 345 w 1578"/>
                <a:gd name="T51" fmla="*/ 1456 h 13316"/>
                <a:gd name="T52" fmla="*/ 494 w 1578"/>
                <a:gd name="T53" fmla="*/ 1529 h 13316"/>
                <a:gd name="T54" fmla="*/ 640 w 1578"/>
                <a:gd name="T55" fmla="*/ 1579 h 13316"/>
                <a:gd name="T56" fmla="*/ 789 w 1578"/>
                <a:gd name="T57" fmla="*/ 1579 h 13316"/>
                <a:gd name="T58" fmla="*/ 936 w 1578"/>
                <a:gd name="T59" fmla="*/ 1579 h 13316"/>
                <a:gd name="T60" fmla="*/ 1084 w 1578"/>
                <a:gd name="T61" fmla="*/ 1529 h 13316"/>
                <a:gd name="T62" fmla="*/ 1233 w 1578"/>
                <a:gd name="T63" fmla="*/ 1456 h 13316"/>
                <a:gd name="T64" fmla="*/ 1356 w 1578"/>
                <a:gd name="T65" fmla="*/ 1356 h 13316"/>
                <a:gd name="T66" fmla="*/ 1429 w 1578"/>
                <a:gd name="T67" fmla="*/ 1234 h 13316"/>
                <a:gd name="T68" fmla="*/ 1503 w 1578"/>
                <a:gd name="T69" fmla="*/ 1111 h 13316"/>
                <a:gd name="T70" fmla="*/ 1552 w 1578"/>
                <a:gd name="T71" fmla="*/ 962 h 13316"/>
                <a:gd name="T72" fmla="*/ 1578 w 1578"/>
                <a:gd name="T73" fmla="*/ 789 h 13316"/>
                <a:gd name="T74" fmla="*/ 1552 w 1578"/>
                <a:gd name="T75" fmla="*/ 643 h 1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13316">
                  <a:moveTo>
                    <a:pt x="0" y="1924"/>
                  </a:moveTo>
                  <a:lnTo>
                    <a:pt x="1453" y="1924"/>
                  </a:lnTo>
                  <a:lnTo>
                    <a:pt x="1453" y="13316"/>
                  </a:lnTo>
                  <a:lnTo>
                    <a:pt x="0" y="13316"/>
                  </a:lnTo>
                  <a:lnTo>
                    <a:pt x="0" y="1924"/>
                  </a:lnTo>
                  <a:close/>
                  <a:moveTo>
                    <a:pt x="1552" y="643"/>
                  </a:moveTo>
                  <a:lnTo>
                    <a:pt x="1503" y="494"/>
                  </a:lnTo>
                  <a:lnTo>
                    <a:pt x="1429" y="345"/>
                  </a:lnTo>
                  <a:lnTo>
                    <a:pt x="1356" y="248"/>
                  </a:lnTo>
                  <a:lnTo>
                    <a:pt x="1233" y="149"/>
                  </a:lnTo>
                  <a:lnTo>
                    <a:pt x="1084" y="75"/>
                  </a:lnTo>
                  <a:lnTo>
                    <a:pt x="936" y="26"/>
                  </a:lnTo>
                  <a:lnTo>
                    <a:pt x="789" y="0"/>
                  </a:lnTo>
                  <a:lnTo>
                    <a:pt x="640" y="26"/>
                  </a:lnTo>
                  <a:lnTo>
                    <a:pt x="494" y="75"/>
                  </a:lnTo>
                  <a:lnTo>
                    <a:pt x="345" y="149"/>
                  </a:lnTo>
                  <a:lnTo>
                    <a:pt x="222" y="248"/>
                  </a:lnTo>
                  <a:lnTo>
                    <a:pt x="123" y="345"/>
                  </a:lnTo>
                  <a:lnTo>
                    <a:pt x="50" y="494"/>
                  </a:lnTo>
                  <a:lnTo>
                    <a:pt x="24" y="643"/>
                  </a:lnTo>
                  <a:lnTo>
                    <a:pt x="0" y="789"/>
                  </a:lnTo>
                  <a:lnTo>
                    <a:pt x="24" y="962"/>
                  </a:lnTo>
                  <a:lnTo>
                    <a:pt x="50" y="1111"/>
                  </a:lnTo>
                  <a:lnTo>
                    <a:pt x="123" y="1234"/>
                  </a:lnTo>
                  <a:lnTo>
                    <a:pt x="222" y="1356"/>
                  </a:lnTo>
                  <a:lnTo>
                    <a:pt x="345" y="1456"/>
                  </a:lnTo>
                  <a:lnTo>
                    <a:pt x="494" y="1529"/>
                  </a:lnTo>
                  <a:lnTo>
                    <a:pt x="640" y="1579"/>
                  </a:lnTo>
                  <a:lnTo>
                    <a:pt x="789" y="1579"/>
                  </a:lnTo>
                  <a:lnTo>
                    <a:pt x="936" y="1579"/>
                  </a:lnTo>
                  <a:lnTo>
                    <a:pt x="1084" y="1529"/>
                  </a:lnTo>
                  <a:lnTo>
                    <a:pt x="1233" y="1456"/>
                  </a:lnTo>
                  <a:lnTo>
                    <a:pt x="1356" y="1356"/>
                  </a:lnTo>
                  <a:lnTo>
                    <a:pt x="1429" y="1234"/>
                  </a:lnTo>
                  <a:lnTo>
                    <a:pt x="1503" y="1111"/>
                  </a:lnTo>
                  <a:lnTo>
                    <a:pt x="1552" y="962"/>
                  </a:lnTo>
                  <a:lnTo>
                    <a:pt x="1578" y="789"/>
                  </a:lnTo>
                  <a:lnTo>
                    <a:pt x="1552" y="643"/>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Mint"/>
            <p:cNvSpPr>
              <a:spLocks/>
            </p:cNvSpPr>
            <p:nvPr userDrawn="1"/>
          </p:nvSpPr>
          <p:spPr bwMode="auto">
            <a:xfrm>
              <a:off x="-13611" y="482"/>
              <a:ext cx="1453" cy="8755"/>
            </a:xfrm>
            <a:custGeom>
              <a:avLst/>
              <a:gdLst>
                <a:gd name="T0" fmla="*/ 0 w 1453"/>
                <a:gd name="T1" fmla="*/ 0 h 8755"/>
                <a:gd name="T2" fmla="*/ 1453 w 1453"/>
                <a:gd name="T3" fmla="*/ 0 h 8755"/>
                <a:gd name="T4" fmla="*/ 1453 w 1453"/>
                <a:gd name="T5" fmla="*/ 8755 h 8755"/>
                <a:gd name="T6" fmla="*/ 0 w 1453"/>
                <a:gd name="T7" fmla="*/ 8755 h 8755"/>
                <a:gd name="T8" fmla="*/ 0 w 1453"/>
                <a:gd name="T9" fmla="*/ 0 h 8755"/>
                <a:gd name="T10" fmla="*/ 0 w 1453"/>
                <a:gd name="T11" fmla="*/ 0 h 8755"/>
              </a:gdLst>
              <a:ahLst/>
              <a:cxnLst>
                <a:cxn ang="0">
                  <a:pos x="T0" y="T1"/>
                </a:cxn>
                <a:cxn ang="0">
                  <a:pos x="T2" y="T3"/>
                </a:cxn>
                <a:cxn ang="0">
                  <a:pos x="T4" y="T5"/>
                </a:cxn>
                <a:cxn ang="0">
                  <a:pos x="T6" y="T7"/>
                </a:cxn>
                <a:cxn ang="0">
                  <a:pos x="T8" y="T9"/>
                </a:cxn>
                <a:cxn ang="0">
                  <a:pos x="T10" y="T11"/>
                </a:cxn>
              </a:cxnLst>
              <a:rect l="0" t="0" r="r" b="b"/>
              <a:pathLst>
                <a:path w="1453" h="8755">
                  <a:moveTo>
                    <a:pt x="0" y="0"/>
                  </a:moveTo>
                  <a:lnTo>
                    <a:pt x="1453" y="0"/>
                  </a:lnTo>
                  <a:lnTo>
                    <a:pt x="1453" y="8755"/>
                  </a:lnTo>
                  <a:lnTo>
                    <a:pt x="0" y="8755"/>
                  </a:lnTo>
                  <a:lnTo>
                    <a:pt x="0" y="0"/>
                  </a:lnTo>
                  <a:lnTo>
                    <a:pt x="0" y="0"/>
                  </a:lnTo>
                  <a:close/>
                </a:path>
              </a:pathLst>
            </a:custGeom>
            <a:solidFill>
              <a:srgbClr val="68C18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Yellow"/>
            <p:cNvSpPr>
              <a:spLocks noEditPoints="1"/>
            </p:cNvSpPr>
            <p:nvPr userDrawn="1"/>
          </p:nvSpPr>
          <p:spPr bwMode="auto">
            <a:xfrm>
              <a:off x="-15709" y="4503"/>
              <a:ext cx="1578" cy="4734"/>
            </a:xfrm>
            <a:custGeom>
              <a:avLst/>
              <a:gdLst>
                <a:gd name="T0" fmla="*/ 50 w 1578"/>
                <a:gd name="T1" fmla="*/ 1874 h 4734"/>
                <a:gd name="T2" fmla="*/ 1529 w 1578"/>
                <a:gd name="T3" fmla="*/ 1874 h 4734"/>
                <a:gd name="T4" fmla="*/ 1529 w 1578"/>
                <a:gd name="T5" fmla="*/ 4734 h 4734"/>
                <a:gd name="T6" fmla="*/ 50 w 1578"/>
                <a:gd name="T7" fmla="*/ 4734 h 4734"/>
                <a:gd name="T8" fmla="*/ 50 w 1578"/>
                <a:gd name="T9" fmla="*/ 1874 h 4734"/>
                <a:gd name="T10" fmla="*/ 1555 w 1578"/>
                <a:gd name="T11" fmla="*/ 617 h 4734"/>
                <a:gd name="T12" fmla="*/ 1505 w 1578"/>
                <a:gd name="T13" fmla="*/ 468 h 4734"/>
                <a:gd name="T14" fmla="*/ 1455 w 1578"/>
                <a:gd name="T15" fmla="*/ 345 h 4734"/>
                <a:gd name="T16" fmla="*/ 1356 w 1578"/>
                <a:gd name="T17" fmla="*/ 222 h 4734"/>
                <a:gd name="T18" fmla="*/ 1233 w 1578"/>
                <a:gd name="T19" fmla="*/ 123 h 4734"/>
                <a:gd name="T20" fmla="*/ 1087 w 1578"/>
                <a:gd name="T21" fmla="*/ 50 h 4734"/>
                <a:gd name="T22" fmla="*/ 938 w 1578"/>
                <a:gd name="T23" fmla="*/ 24 h 4734"/>
                <a:gd name="T24" fmla="*/ 789 w 1578"/>
                <a:gd name="T25" fmla="*/ 0 h 4734"/>
                <a:gd name="T26" fmla="*/ 643 w 1578"/>
                <a:gd name="T27" fmla="*/ 24 h 4734"/>
                <a:gd name="T28" fmla="*/ 494 w 1578"/>
                <a:gd name="T29" fmla="*/ 50 h 4734"/>
                <a:gd name="T30" fmla="*/ 345 w 1578"/>
                <a:gd name="T31" fmla="*/ 123 h 4734"/>
                <a:gd name="T32" fmla="*/ 222 w 1578"/>
                <a:gd name="T33" fmla="*/ 222 h 4734"/>
                <a:gd name="T34" fmla="*/ 125 w 1578"/>
                <a:gd name="T35" fmla="*/ 345 h 4734"/>
                <a:gd name="T36" fmla="*/ 76 w 1578"/>
                <a:gd name="T37" fmla="*/ 468 h 4734"/>
                <a:gd name="T38" fmla="*/ 26 w 1578"/>
                <a:gd name="T39" fmla="*/ 617 h 4734"/>
                <a:gd name="T40" fmla="*/ 0 w 1578"/>
                <a:gd name="T41" fmla="*/ 789 h 4734"/>
                <a:gd name="T42" fmla="*/ 26 w 1578"/>
                <a:gd name="T43" fmla="*/ 936 h 4734"/>
                <a:gd name="T44" fmla="*/ 76 w 1578"/>
                <a:gd name="T45" fmla="*/ 1085 h 4734"/>
                <a:gd name="T46" fmla="*/ 125 w 1578"/>
                <a:gd name="T47" fmla="*/ 1231 h 4734"/>
                <a:gd name="T48" fmla="*/ 222 w 1578"/>
                <a:gd name="T49" fmla="*/ 1331 h 4734"/>
                <a:gd name="T50" fmla="*/ 345 w 1578"/>
                <a:gd name="T51" fmla="*/ 1430 h 4734"/>
                <a:gd name="T52" fmla="*/ 494 w 1578"/>
                <a:gd name="T53" fmla="*/ 1503 h 4734"/>
                <a:gd name="T54" fmla="*/ 643 w 1578"/>
                <a:gd name="T55" fmla="*/ 1553 h 4734"/>
                <a:gd name="T56" fmla="*/ 789 w 1578"/>
                <a:gd name="T57" fmla="*/ 1576 h 4734"/>
                <a:gd name="T58" fmla="*/ 938 w 1578"/>
                <a:gd name="T59" fmla="*/ 1553 h 4734"/>
                <a:gd name="T60" fmla="*/ 1087 w 1578"/>
                <a:gd name="T61" fmla="*/ 1503 h 4734"/>
                <a:gd name="T62" fmla="*/ 1233 w 1578"/>
                <a:gd name="T63" fmla="*/ 1430 h 4734"/>
                <a:gd name="T64" fmla="*/ 1356 w 1578"/>
                <a:gd name="T65" fmla="*/ 1331 h 4734"/>
                <a:gd name="T66" fmla="*/ 1455 w 1578"/>
                <a:gd name="T67" fmla="*/ 1231 h 4734"/>
                <a:gd name="T68" fmla="*/ 1505 w 1578"/>
                <a:gd name="T69" fmla="*/ 1085 h 4734"/>
                <a:gd name="T70" fmla="*/ 1555 w 1578"/>
                <a:gd name="T71" fmla="*/ 936 h 4734"/>
                <a:gd name="T72" fmla="*/ 1578 w 1578"/>
                <a:gd name="T73" fmla="*/ 789 h 4734"/>
                <a:gd name="T74" fmla="*/ 1555 w 1578"/>
                <a:gd name="T75" fmla="*/ 617 h 4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4734">
                  <a:moveTo>
                    <a:pt x="50" y="1874"/>
                  </a:moveTo>
                  <a:lnTo>
                    <a:pt x="1529" y="1874"/>
                  </a:lnTo>
                  <a:lnTo>
                    <a:pt x="1529" y="4734"/>
                  </a:lnTo>
                  <a:lnTo>
                    <a:pt x="50" y="4734"/>
                  </a:lnTo>
                  <a:lnTo>
                    <a:pt x="50" y="1874"/>
                  </a:lnTo>
                  <a:close/>
                  <a:moveTo>
                    <a:pt x="1555" y="617"/>
                  </a:moveTo>
                  <a:lnTo>
                    <a:pt x="1505" y="468"/>
                  </a:lnTo>
                  <a:lnTo>
                    <a:pt x="1455" y="345"/>
                  </a:lnTo>
                  <a:lnTo>
                    <a:pt x="1356" y="222"/>
                  </a:lnTo>
                  <a:lnTo>
                    <a:pt x="1233" y="123"/>
                  </a:lnTo>
                  <a:lnTo>
                    <a:pt x="1087" y="50"/>
                  </a:lnTo>
                  <a:lnTo>
                    <a:pt x="938" y="24"/>
                  </a:lnTo>
                  <a:lnTo>
                    <a:pt x="789" y="0"/>
                  </a:lnTo>
                  <a:lnTo>
                    <a:pt x="643" y="24"/>
                  </a:lnTo>
                  <a:lnTo>
                    <a:pt x="494" y="50"/>
                  </a:lnTo>
                  <a:lnTo>
                    <a:pt x="345" y="123"/>
                  </a:lnTo>
                  <a:lnTo>
                    <a:pt x="222" y="222"/>
                  </a:lnTo>
                  <a:lnTo>
                    <a:pt x="125" y="345"/>
                  </a:lnTo>
                  <a:lnTo>
                    <a:pt x="76" y="468"/>
                  </a:lnTo>
                  <a:lnTo>
                    <a:pt x="26" y="617"/>
                  </a:lnTo>
                  <a:lnTo>
                    <a:pt x="0" y="789"/>
                  </a:lnTo>
                  <a:lnTo>
                    <a:pt x="26" y="936"/>
                  </a:lnTo>
                  <a:lnTo>
                    <a:pt x="76" y="1085"/>
                  </a:lnTo>
                  <a:lnTo>
                    <a:pt x="125" y="1231"/>
                  </a:lnTo>
                  <a:lnTo>
                    <a:pt x="222" y="1331"/>
                  </a:lnTo>
                  <a:lnTo>
                    <a:pt x="345" y="1430"/>
                  </a:lnTo>
                  <a:lnTo>
                    <a:pt x="494" y="1503"/>
                  </a:lnTo>
                  <a:lnTo>
                    <a:pt x="643" y="1553"/>
                  </a:lnTo>
                  <a:lnTo>
                    <a:pt x="789" y="1576"/>
                  </a:lnTo>
                  <a:lnTo>
                    <a:pt x="938" y="1553"/>
                  </a:lnTo>
                  <a:lnTo>
                    <a:pt x="1087" y="1503"/>
                  </a:lnTo>
                  <a:lnTo>
                    <a:pt x="1233" y="1430"/>
                  </a:lnTo>
                  <a:lnTo>
                    <a:pt x="1356" y="1331"/>
                  </a:lnTo>
                  <a:lnTo>
                    <a:pt x="1455" y="1231"/>
                  </a:lnTo>
                  <a:lnTo>
                    <a:pt x="1505" y="1085"/>
                  </a:lnTo>
                  <a:lnTo>
                    <a:pt x="1555" y="936"/>
                  </a:lnTo>
                  <a:lnTo>
                    <a:pt x="1578" y="789"/>
                  </a:lnTo>
                  <a:lnTo>
                    <a:pt x="1555" y="617"/>
                  </a:lnTo>
                  <a:close/>
                </a:path>
              </a:pathLst>
            </a:custGeom>
            <a:solidFill>
              <a:srgbClr val="F4BF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5407146" y="7438200"/>
            <a:ext cx="3816108" cy="307777"/>
          </a:xfrm>
          <a:prstGeom prst="rect">
            <a:avLst/>
          </a:prstGeom>
        </p:spPr>
        <p:txBody>
          <a:bodyPr wrap="none">
            <a:spAutoFit/>
          </a:bodyPr>
          <a:lstStyle/>
          <a:p>
            <a:pPr algn="ctr" defTabSz="1096746" eaLnBrk="0" hangingPunct="0"/>
            <a:r>
              <a:rPr lang="en-US" sz="1400" dirty="0" smtClean="0">
                <a:gradFill>
                  <a:gsLst>
                    <a:gs pos="0">
                      <a:schemeClr val="bg1"/>
                    </a:gs>
                    <a:gs pos="100000">
                      <a:schemeClr val="bg1"/>
                    </a:gs>
                  </a:gsLst>
                  <a:lin ang="5400000" scaled="0"/>
                </a:gradFill>
                <a:cs typeface="Arial" panose="020B0604020202020204" pitchFamily="34" charset="0"/>
              </a:rPr>
              <a:t>© 2015 Tableau Software. All rights reserved. </a:t>
            </a:r>
            <a:endParaRPr lang="en-US" sz="1400" dirty="0">
              <a:gradFill>
                <a:gsLst>
                  <a:gs pos="0">
                    <a:schemeClr val="bg1"/>
                  </a:gs>
                  <a:gs pos="100000">
                    <a:schemeClr val="bg1"/>
                  </a:gs>
                </a:gsLst>
                <a:lin ang="5400000" scaled="0"/>
              </a:gradFill>
              <a:cs typeface="Arial" panose="020B0604020202020204" pitchFamily="34" charset="0"/>
            </a:endParaRPr>
          </a:p>
        </p:txBody>
      </p:sp>
    </p:spTree>
    <p:extLst>
      <p:ext uri="{BB962C8B-B14F-4D97-AF65-F5344CB8AC3E}">
        <p14:creationId xmlns:p14="http://schemas.microsoft.com/office/powerpoint/2010/main" val="32010628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Text Placeholder 2"/>
          <p:cNvSpPr>
            <a:spLocks noGrp="1"/>
          </p:cNvSpPr>
          <p:nvPr>
            <p:ph type="body" sz="quarter" idx="16"/>
          </p:nvPr>
        </p:nvSpPr>
        <p:spPr>
          <a:xfrm>
            <a:off x="323088" y="3283095"/>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7" name="Text Placeholder 2"/>
          <p:cNvSpPr>
            <a:spLocks noGrp="1"/>
          </p:cNvSpPr>
          <p:nvPr>
            <p:ph type="body" sz="quarter" idx="13"/>
          </p:nvPr>
        </p:nvSpPr>
        <p:spPr>
          <a:xfrm>
            <a:off x="325117" y="1427011"/>
            <a:ext cx="6825384" cy="972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3200" smtClean="0">
                <a:solidFill>
                  <a:schemeClr val="bg1"/>
                </a:solidFill>
                <a:latin typeface="+mj-lt"/>
              </a:defRPr>
            </a:lvl1pPr>
            <a:lvl2pPr marL="244916" indent="0">
              <a:buNone/>
              <a:defRPr lang="en-US" sz="2600" smtClean="0">
                <a:solidFill>
                  <a:schemeClr val="lt1"/>
                </a:solidFill>
              </a:defRPr>
            </a:lvl2pPr>
            <a:lvl3pPr marL="979665" indent="0">
              <a:buNone/>
              <a:defRPr lang="en-US" sz="2600" smtClean="0">
                <a:solidFill>
                  <a:schemeClr val="lt1"/>
                </a:solidFill>
              </a:defRPr>
            </a:lvl3pPr>
            <a:lvl4pPr marL="1632776" indent="0">
              <a:buNone/>
              <a:defRPr lang="en-US" sz="2600" smtClean="0">
                <a:solidFill>
                  <a:schemeClr val="lt1"/>
                </a:solidFill>
              </a:defRPr>
            </a:lvl4pPr>
            <a:lvl5pPr marL="2285886" indent="0">
              <a:buNone/>
              <a:defRPr lang="en-US" sz="2600">
                <a:solidFill>
                  <a:schemeClr val="lt1"/>
                </a:solidFill>
              </a:defRPr>
            </a:lvl5pPr>
          </a:lstStyle>
          <a:p>
            <a:pPr marL="0" lvl="0"/>
            <a:r>
              <a:rPr lang="en-US" dirty="0" smtClean="0"/>
              <a:t>Click to edit Master text styles</a:t>
            </a:r>
          </a:p>
        </p:txBody>
      </p:sp>
      <p:sp>
        <p:nvSpPr>
          <p:cNvPr id="8" name="Text Placeholder 2"/>
          <p:cNvSpPr>
            <a:spLocks noGrp="1"/>
          </p:cNvSpPr>
          <p:nvPr>
            <p:ph type="body" sz="quarter" idx="15"/>
          </p:nvPr>
        </p:nvSpPr>
        <p:spPr>
          <a:xfrm>
            <a:off x="323088" y="2514599"/>
            <a:ext cx="6825384" cy="6507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2800" dirty="0" smtClean="0">
                <a:solidFill>
                  <a:srgbClr val="013B4E"/>
                </a:solidFill>
              </a:defRPr>
            </a:lvl1pPr>
          </a:lstStyle>
          <a:p>
            <a:pPr marL="0" lvl="0"/>
            <a:r>
              <a:rPr lang="en-US" dirty="0" smtClean="0"/>
              <a:t>Click to edit Master text styles</a:t>
            </a:r>
          </a:p>
        </p:txBody>
      </p:sp>
      <p:sp>
        <p:nvSpPr>
          <p:cNvPr id="9" name="Text Placeholder 2"/>
          <p:cNvSpPr>
            <a:spLocks noGrp="1"/>
          </p:cNvSpPr>
          <p:nvPr>
            <p:ph type="body" sz="quarter" idx="17"/>
          </p:nvPr>
        </p:nvSpPr>
        <p:spPr>
          <a:xfrm>
            <a:off x="323088" y="3894576"/>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0" name="Text Placeholder 2"/>
          <p:cNvSpPr>
            <a:spLocks noGrp="1"/>
          </p:cNvSpPr>
          <p:nvPr>
            <p:ph type="body" sz="quarter" idx="18"/>
          </p:nvPr>
        </p:nvSpPr>
        <p:spPr>
          <a:xfrm>
            <a:off x="323088" y="4506057"/>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1" name="Text Placeholder 2"/>
          <p:cNvSpPr>
            <a:spLocks noGrp="1"/>
          </p:cNvSpPr>
          <p:nvPr>
            <p:ph type="body" sz="quarter" idx="19"/>
          </p:nvPr>
        </p:nvSpPr>
        <p:spPr>
          <a:xfrm>
            <a:off x="323088" y="511753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2" name="Text Placeholder 2"/>
          <p:cNvSpPr>
            <a:spLocks noGrp="1"/>
          </p:cNvSpPr>
          <p:nvPr>
            <p:ph type="body" sz="quarter" idx="20"/>
          </p:nvPr>
        </p:nvSpPr>
        <p:spPr>
          <a:xfrm>
            <a:off x="323088" y="5729019"/>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3" name="Text Placeholder 2"/>
          <p:cNvSpPr>
            <a:spLocks noGrp="1"/>
          </p:cNvSpPr>
          <p:nvPr>
            <p:ph type="body" sz="quarter" idx="21"/>
          </p:nvPr>
        </p:nvSpPr>
        <p:spPr>
          <a:xfrm>
            <a:off x="323088" y="634049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5" name="Text Placeholder 2"/>
          <p:cNvSpPr>
            <a:spLocks noGrp="1"/>
          </p:cNvSpPr>
          <p:nvPr>
            <p:ph type="body" sz="quarter" idx="14"/>
          </p:nvPr>
        </p:nvSpPr>
        <p:spPr>
          <a:xfrm>
            <a:off x="7481427" y="1427011"/>
            <a:ext cx="6821424" cy="9729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0" rIns="146304" bIns="0" rtlCol="0" anchor="ctr">
            <a:normAutofit/>
          </a:bodyPr>
          <a:lstStyle>
            <a:lvl1pPr>
              <a:defRPr lang="en-US" sz="3200" dirty="0" smtClean="0">
                <a:solidFill>
                  <a:schemeClr val="bg1"/>
                </a:solidFill>
                <a:latin typeface="+mj-lt"/>
              </a:defRPr>
            </a:lvl1pPr>
          </a:lstStyle>
          <a:p>
            <a:pPr marL="0" lvl="0" indent="0">
              <a:buNone/>
            </a:pPr>
            <a:r>
              <a:rPr lang="en-US" dirty="0" smtClean="0"/>
              <a:t>Click to edit Master text styles</a:t>
            </a:r>
          </a:p>
        </p:txBody>
      </p:sp>
      <p:sp>
        <p:nvSpPr>
          <p:cNvPr id="14" name="Content Placeholder 39"/>
          <p:cNvSpPr>
            <a:spLocks noGrp="1"/>
          </p:cNvSpPr>
          <p:nvPr>
            <p:ph sz="quarter" idx="22" hasCustomPrompt="1"/>
          </p:nvPr>
        </p:nvSpPr>
        <p:spPr>
          <a:xfrm>
            <a:off x="7481427" y="2514598"/>
            <a:ext cx="6821424" cy="4319676"/>
          </a:xfrm>
          <a:prstGeom prst="rect">
            <a:avLst/>
          </a:prstGeom>
          <a:noFill/>
        </p:spPr>
        <p:txBody>
          <a:bodyPr lIns="182880" tIns="137160" bIns="0"/>
          <a:lstStyle>
            <a:lvl1pPr marL="0" indent="0">
              <a:buFont typeface="Arial"/>
              <a:buNone/>
              <a:defRPr sz="2800">
                <a:gradFill>
                  <a:gsLst>
                    <a:gs pos="1250">
                      <a:srgbClr val="FFFFFF"/>
                    </a:gs>
                    <a:gs pos="100000">
                      <a:srgbClr val="FFFFFF"/>
                    </a:gs>
                  </a:gsLst>
                  <a:lin ang="5400000" scaled="0"/>
                </a:gradFill>
                <a:latin typeface="+mn-lt"/>
              </a:defRPr>
            </a:lvl1pPr>
            <a:lvl2pPr marL="996010" indent="-342900">
              <a:buFont typeface="Arial"/>
              <a:buChar char="•"/>
              <a:defRPr sz="2400">
                <a:solidFill>
                  <a:srgbClr val="013B4E"/>
                </a:solidFill>
              </a:defRPr>
            </a:lvl2pPr>
            <a:lvl3pPr marL="1649121" indent="-342900">
              <a:buFont typeface="Arial"/>
              <a:buChar char="•"/>
              <a:defRPr sz="2400">
                <a:solidFill>
                  <a:srgbClr val="013B4E"/>
                </a:solidFill>
              </a:defRPr>
            </a:lvl3pPr>
            <a:lvl4pPr marL="2302231" indent="-342900">
              <a:buFont typeface="Arial"/>
              <a:buChar char="•"/>
              <a:defRPr sz="2400">
                <a:solidFill>
                  <a:srgbClr val="013B4E"/>
                </a:solidFill>
              </a:defRPr>
            </a:lvl4pPr>
            <a:lvl5pPr marL="2955341" indent="-342900">
              <a:buFont typeface="Arial"/>
              <a:buChar char="•"/>
              <a:defRPr sz="2400">
                <a:solidFill>
                  <a:srgbClr val="013B4E"/>
                </a:solidFill>
              </a:defRPr>
            </a:lvl5pPr>
          </a:lstStyle>
          <a:p>
            <a:pPr lvl="0"/>
            <a:r>
              <a:rPr lang="en-US" dirty="0" smtClean="0"/>
              <a:t>Tap icon to add content</a:t>
            </a:r>
          </a:p>
        </p:txBody>
      </p:sp>
    </p:spTree>
    <p:extLst>
      <p:ext uri="{BB962C8B-B14F-4D97-AF65-F5344CB8AC3E}">
        <p14:creationId xmlns:p14="http://schemas.microsoft.com/office/powerpoint/2010/main" val="3496617711"/>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9600716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7"/>
            <a:ext cx="14631668" cy="8230313"/>
          </a:xfrm>
          <a:prstGeom prst="rect">
            <a:avLst/>
          </a:prstGeom>
        </p:spPr>
      </p:pic>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265596271"/>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p:cSld name="Welco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1825605590"/>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p:cSld name="Title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3"/>
            <a:ext cx="9682162" cy="2877229"/>
          </a:xfrm>
          <a:noFill/>
        </p:spPr>
        <p:txBody>
          <a:bodyPr lIns="146304" tIns="91440" rIns="146304" bIns="91440" anchor="t" anchorCtr="0"/>
          <a:lstStyle>
            <a:lvl1pPr>
              <a:defRPr sz="6600" spc="-118" baseline="0">
                <a:gradFill>
                  <a:gsLst>
                    <a:gs pos="57576">
                      <a:schemeClr val="tx1"/>
                    </a:gs>
                    <a:gs pos="35000">
                      <a:schemeClr val="tx1"/>
                    </a:gs>
                  </a:gsLst>
                  <a:lin ang="5400000" scaled="0"/>
                </a:gradFill>
              </a:defRPr>
            </a:lvl1pPr>
          </a:lstStyle>
          <a:p>
            <a:r>
              <a:rPr lang="en-US" dirty="0" smtClean="0"/>
              <a:t>Presentation Title here</a:t>
            </a:r>
            <a:endParaRPr lang="en-US" dirty="0"/>
          </a:p>
        </p:txBody>
      </p:sp>
      <p:sp>
        <p:nvSpPr>
          <p:cNvPr id="3" name="Text Placeholder 2"/>
          <p:cNvSpPr>
            <a:spLocks noGrp="1"/>
          </p:cNvSpPr>
          <p:nvPr>
            <p:ph type="body" sz="quarter" idx="14" hasCustomPrompt="1"/>
          </p:nvPr>
        </p:nvSpPr>
        <p:spPr bwMode="auto">
          <a:xfrm>
            <a:off x="1396263" y="5377543"/>
            <a:ext cx="9684487" cy="1665514"/>
          </a:xfrm>
        </p:spPr>
        <p:txBody>
          <a:bodyPr tIns="109728" bIns="109728">
            <a:noAutofit/>
          </a:bodyPr>
          <a:lstStyle>
            <a:lvl1pPr marL="0" indent="0">
              <a:spcBef>
                <a:spcPts val="0"/>
              </a:spcBef>
              <a:buNone/>
              <a:defRPr sz="3500">
                <a:gradFill>
                  <a:gsLst>
                    <a:gs pos="57576">
                      <a:schemeClr val="tx1"/>
                    </a:gs>
                    <a:gs pos="35000">
                      <a:schemeClr val="tx1"/>
                    </a:gs>
                  </a:gsLst>
                  <a:lin ang="5400000" scaled="0"/>
                </a:gradFill>
                <a:latin typeface="+mn-lt"/>
              </a:defRPr>
            </a:lvl1pPr>
          </a:lstStyle>
          <a:p>
            <a:r>
              <a:rPr lang="en-US" dirty="0" smtClean="0"/>
              <a:t>Speaker Name</a:t>
            </a:r>
          </a:p>
          <a:p>
            <a:r>
              <a:rPr lang="en-US" dirty="0" smtClean="0"/>
              <a:t>Job Title</a:t>
            </a:r>
          </a:p>
          <a:p>
            <a:r>
              <a:rPr lang="en-US" dirty="0" smtClean="0"/>
              <a:t>Company/Org Name</a:t>
            </a:r>
            <a:endParaRPr lang="en-US" dirty="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solidFill>
                  <a:schemeClr val="tx1"/>
                </a:soli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1368165240"/>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p:cSld name="Session Repeats-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520205916"/>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p:cSld name="Session Repeats-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2883150462"/>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p:cSld name="Speaker N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4"/>
            <a:ext cx="9682162" cy="2152649"/>
          </a:xfrm>
          <a:noFill/>
        </p:spPr>
        <p:txBody>
          <a:bodyPr lIns="146304" tIns="91440" rIns="146304" bIns="91440" anchor="t" anchorCtr="0"/>
          <a:lstStyle>
            <a:lvl1pPr>
              <a:defRPr sz="6600" spc="-118" baseline="0">
                <a:gradFill>
                  <a:gsLst>
                    <a:gs pos="1250">
                      <a:schemeClr val="bg1"/>
                    </a:gs>
                    <a:gs pos="100000">
                      <a:schemeClr val="bg1"/>
                    </a:gs>
                  </a:gsLst>
                  <a:lin ang="5400000" scaled="0"/>
                </a:gradFill>
              </a:defRPr>
            </a:lvl1pPr>
          </a:lstStyle>
          <a:p>
            <a:r>
              <a:rPr lang="en-US" dirty="0" smtClean="0"/>
              <a:t>Speaker Name</a:t>
            </a:r>
            <a:endParaRPr lang="en-US" dirty="0"/>
          </a:p>
        </p:txBody>
      </p:sp>
      <p:sp>
        <p:nvSpPr>
          <p:cNvPr id="3" name="Text Placeholder 2"/>
          <p:cNvSpPr>
            <a:spLocks noGrp="1"/>
          </p:cNvSpPr>
          <p:nvPr>
            <p:ph type="body" sz="quarter" idx="14" hasCustomPrompt="1"/>
          </p:nvPr>
        </p:nvSpPr>
        <p:spPr bwMode="auto">
          <a:xfrm>
            <a:off x="1396263" y="4652963"/>
            <a:ext cx="9684487" cy="2170401"/>
          </a:xfrm>
        </p:spPr>
        <p:txBody>
          <a:bodyPr tIns="109728" bIns="109728">
            <a:noAutofit/>
          </a:bodyPr>
          <a:lstStyle>
            <a:lvl1pPr marL="0" indent="0">
              <a:spcBef>
                <a:spcPts val="0"/>
              </a:spcBef>
              <a:spcAft>
                <a:spcPts val="2400"/>
              </a:spcAft>
              <a:buNone/>
              <a:defRPr sz="4000">
                <a:gradFill>
                  <a:gsLst>
                    <a:gs pos="1250">
                      <a:schemeClr val="bg1"/>
                    </a:gs>
                    <a:gs pos="100000">
                      <a:schemeClr val="bg1"/>
                    </a:gs>
                  </a:gsLst>
                  <a:lin ang="5400000" scaled="0"/>
                </a:gradFill>
                <a:latin typeface="+mn-lt"/>
              </a:defRPr>
            </a:lvl1pPr>
          </a:lstStyle>
          <a:p>
            <a:pPr lvl="0"/>
            <a:r>
              <a:rPr lang="en-US" dirty="0" smtClean="0"/>
              <a:t>Email</a:t>
            </a:r>
          </a:p>
          <a:p>
            <a:pPr lvl="0"/>
            <a:r>
              <a:rPr lang="en-US" dirty="0" smtClean="0"/>
              <a:t>@</a:t>
            </a:r>
            <a:r>
              <a:rPr lang="en-US" dirty="0" err="1" smtClean="0"/>
              <a:t>Twitterhandle</a:t>
            </a:r>
            <a:endParaRPr lang="en-US" dirty="0" smtClean="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gradFill>
                  <a:gsLst>
                    <a:gs pos="1250">
                      <a:schemeClr val="bg1"/>
                    </a:gs>
                    <a:gs pos="100000">
                      <a:schemeClr val="bg1"/>
                    </a:gs>
                  </a:gsLst>
                  <a:lin ang="5400000" scaled="0"/>
                </a:gra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3091179011"/>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p:cSld name="Dem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p:cSld name="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90552"/>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Video</a:t>
            </a:r>
            <a:endParaRPr lang="en-US" dirty="0"/>
          </a:p>
        </p:txBody>
      </p:sp>
    </p:spTree>
    <p:extLst>
      <p:ext uri="{BB962C8B-B14F-4D97-AF65-F5344CB8AC3E}">
        <p14:creationId xmlns:p14="http://schemas.microsoft.com/office/powerpoint/2010/main" val="42182966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465296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Section</a:t>
            </a:r>
            <a:endParaRPr lang="en-US" dirty="0"/>
          </a:p>
        </p:txBody>
      </p:sp>
    </p:spTree>
    <p:extLst>
      <p:ext uri="{BB962C8B-B14F-4D97-AF65-F5344CB8AC3E}">
        <p14:creationId xmlns:p14="http://schemas.microsoft.com/office/powerpoint/2010/main" val="28929018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ull-Bleed Imag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4630400" cy="8229600"/>
          </a:xfrm>
          <a:blipFill>
            <a:blip r:embed="rId2"/>
            <a:srcRect/>
            <a:stretch>
              <a:fillRect l="-16331" t="-4865" r="-10685" b="-527"/>
            </a:stretch>
          </a:blipFill>
        </p:spPr>
        <p:txBody>
          <a:bodyPr lIns="548640" tIns="548640" rIns="548640" bIns="548640"/>
          <a:lstStyle>
            <a:lvl1pPr marL="0" indent="0">
              <a:buNone/>
              <a:defRPr>
                <a:gradFill>
                  <a:gsLst>
                    <a:gs pos="1250">
                      <a:schemeClr val="bg1"/>
                    </a:gs>
                    <a:gs pos="100000">
                      <a:schemeClr val="bg1"/>
                    </a:gs>
                  </a:gsLst>
                  <a:lin ang="5400000" scaled="0"/>
                </a:gradFill>
                <a:latin typeface="+mn-lt"/>
              </a:defRPr>
            </a:lvl1pPr>
          </a:lstStyle>
          <a:p>
            <a:r>
              <a:rPr lang="en-US" dirty="0" smtClean="0"/>
              <a:t>Tap Icon to Add Picture</a:t>
            </a:r>
            <a:endParaRPr lang="en-US" dirty="0"/>
          </a:p>
        </p:txBody>
      </p:sp>
    </p:spTree>
    <p:extLst>
      <p:ext uri="{BB962C8B-B14F-4D97-AF65-F5344CB8AC3E}">
        <p14:creationId xmlns:p14="http://schemas.microsoft.com/office/powerpoint/2010/main" val="1578195015"/>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Content Si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Content Simple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981200"/>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07414051"/>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Content Simpl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64777504"/>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p:cSld name="Content Slide-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0" y="2147454"/>
            <a:ext cx="10090150" cy="22652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6497059"/>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p:cSld name="Content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gradFill>
                  <a:gsLst>
                    <a:gs pos="57576">
                      <a:schemeClr val="tx2"/>
                    </a:gs>
                    <a:gs pos="35000">
                      <a:schemeClr val="tx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1" y="2146291"/>
            <a:ext cx="10090150" cy="22098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15957440"/>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Image &amp; Cop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7489372" y="1427012"/>
            <a:ext cx="6817942" cy="5377013"/>
          </a:xfrm>
        </p:spPr>
        <p:txBody>
          <a:bodyPr>
            <a:normAutofit/>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6495591"/>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Text Placeholder 2"/>
          <p:cNvSpPr>
            <a:spLocks noGrp="1"/>
          </p:cNvSpPr>
          <p:nvPr>
            <p:ph type="body" sz="quarter" idx="16"/>
          </p:nvPr>
        </p:nvSpPr>
        <p:spPr>
          <a:xfrm>
            <a:off x="323088" y="3283095"/>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7" name="Text Placeholder 2"/>
          <p:cNvSpPr>
            <a:spLocks noGrp="1"/>
          </p:cNvSpPr>
          <p:nvPr>
            <p:ph type="body" sz="quarter" idx="13"/>
          </p:nvPr>
        </p:nvSpPr>
        <p:spPr>
          <a:xfrm>
            <a:off x="325117" y="1427011"/>
            <a:ext cx="6825384" cy="972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3200" smtClean="0">
                <a:solidFill>
                  <a:schemeClr val="bg1"/>
                </a:solidFill>
                <a:latin typeface="+mj-lt"/>
              </a:defRPr>
            </a:lvl1pPr>
            <a:lvl2pPr marL="244916" indent="0">
              <a:buNone/>
              <a:defRPr lang="en-US" sz="2600" smtClean="0">
                <a:solidFill>
                  <a:schemeClr val="lt1"/>
                </a:solidFill>
              </a:defRPr>
            </a:lvl2pPr>
            <a:lvl3pPr marL="979665" indent="0">
              <a:buNone/>
              <a:defRPr lang="en-US" sz="2600" smtClean="0">
                <a:solidFill>
                  <a:schemeClr val="lt1"/>
                </a:solidFill>
              </a:defRPr>
            </a:lvl3pPr>
            <a:lvl4pPr marL="1632776" indent="0">
              <a:buNone/>
              <a:defRPr lang="en-US" sz="2600" smtClean="0">
                <a:solidFill>
                  <a:schemeClr val="lt1"/>
                </a:solidFill>
              </a:defRPr>
            </a:lvl4pPr>
            <a:lvl5pPr marL="2285886" indent="0">
              <a:buNone/>
              <a:defRPr lang="en-US" sz="2600">
                <a:solidFill>
                  <a:schemeClr val="lt1"/>
                </a:solidFill>
              </a:defRPr>
            </a:lvl5pPr>
          </a:lstStyle>
          <a:p>
            <a:pPr marL="0" lvl="0"/>
            <a:r>
              <a:rPr lang="en-US" dirty="0" smtClean="0"/>
              <a:t>Click to edit Master text styles</a:t>
            </a:r>
          </a:p>
        </p:txBody>
      </p:sp>
      <p:sp>
        <p:nvSpPr>
          <p:cNvPr id="8" name="Text Placeholder 2"/>
          <p:cNvSpPr>
            <a:spLocks noGrp="1"/>
          </p:cNvSpPr>
          <p:nvPr>
            <p:ph type="body" sz="quarter" idx="15"/>
          </p:nvPr>
        </p:nvSpPr>
        <p:spPr>
          <a:xfrm>
            <a:off x="323088" y="2514599"/>
            <a:ext cx="6825384" cy="6507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2800" dirty="0" smtClean="0">
                <a:solidFill>
                  <a:srgbClr val="013B4E"/>
                </a:solidFill>
              </a:defRPr>
            </a:lvl1pPr>
          </a:lstStyle>
          <a:p>
            <a:pPr marL="0" lvl="0"/>
            <a:r>
              <a:rPr lang="en-US" dirty="0" smtClean="0"/>
              <a:t>Click to edit Master text styles</a:t>
            </a:r>
          </a:p>
        </p:txBody>
      </p:sp>
      <p:sp>
        <p:nvSpPr>
          <p:cNvPr id="9" name="Text Placeholder 2"/>
          <p:cNvSpPr>
            <a:spLocks noGrp="1"/>
          </p:cNvSpPr>
          <p:nvPr>
            <p:ph type="body" sz="quarter" idx="17"/>
          </p:nvPr>
        </p:nvSpPr>
        <p:spPr>
          <a:xfrm>
            <a:off x="323088" y="3894576"/>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0" name="Text Placeholder 2"/>
          <p:cNvSpPr>
            <a:spLocks noGrp="1"/>
          </p:cNvSpPr>
          <p:nvPr>
            <p:ph type="body" sz="quarter" idx="18"/>
          </p:nvPr>
        </p:nvSpPr>
        <p:spPr>
          <a:xfrm>
            <a:off x="323088" y="4506057"/>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1" name="Text Placeholder 2"/>
          <p:cNvSpPr>
            <a:spLocks noGrp="1"/>
          </p:cNvSpPr>
          <p:nvPr>
            <p:ph type="body" sz="quarter" idx="19"/>
          </p:nvPr>
        </p:nvSpPr>
        <p:spPr>
          <a:xfrm>
            <a:off x="323088" y="511753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2" name="Text Placeholder 2"/>
          <p:cNvSpPr>
            <a:spLocks noGrp="1"/>
          </p:cNvSpPr>
          <p:nvPr>
            <p:ph type="body" sz="quarter" idx="20"/>
          </p:nvPr>
        </p:nvSpPr>
        <p:spPr>
          <a:xfrm>
            <a:off x="323088" y="5729019"/>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3" name="Text Placeholder 2"/>
          <p:cNvSpPr>
            <a:spLocks noGrp="1"/>
          </p:cNvSpPr>
          <p:nvPr>
            <p:ph type="body" sz="quarter" idx="21"/>
          </p:nvPr>
        </p:nvSpPr>
        <p:spPr>
          <a:xfrm>
            <a:off x="323088" y="634049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5" name="Text Placeholder 2"/>
          <p:cNvSpPr>
            <a:spLocks noGrp="1"/>
          </p:cNvSpPr>
          <p:nvPr>
            <p:ph type="body" sz="quarter" idx="14"/>
          </p:nvPr>
        </p:nvSpPr>
        <p:spPr>
          <a:xfrm>
            <a:off x="7481427" y="1427011"/>
            <a:ext cx="6821424" cy="9729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0" rIns="146304" bIns="0" rtlCol="0" anchor="ctr">
            <a:normAutofit/>
          </a:bodyPr>
          <a:lstStyle>
            <a:lvl1pPr>
              <a:defRPr lang="en-US" sz="3200" dirty="0" smtClean="0">
                <a:solidFill>
                  <a:schemeClr val="bg1"/>
                </a:solidFill>
                <a:latin typeface="+mj-lt"/>
              </a:defRPr>
            </a:lvl1pPr>
          </a:lstStyle>
          <a:p>
            <a:pPr marL="0" lvl="0" indent="0">
              <a:buNone/>
            </a:pPr>
            <a:r>
              <a:rPr lang="en-US" dirty="0" smtClean="0"/>
              <a:t>Click to edit Master text styles</a:t>
            </a:r>
          </a:p>
        </p:txBody>
      </p:sp>
      <p:sp>
        <p:nvSpPr>
          <p:cNvPr id="14" name="Content Placeholder 39"/>
          <p:cNvSpPr>
            <a:spLocks noGrp="1"/>
          </p:cNvSpPr>
          <p:nvPr>
            <p:ph sz="quarter" idx="22" hasCustomPrompt="1"/>
          </p:nvPr>
        </p:nvSpPr>
        <p:spPr>
          <a:xfrm>
            <a:off x="7481427" y="2514598"/>
            <a:ext cx="6821424" cy="4319676"/>
          </a:xfrm>
          <a:prstGeom prst="rect">
            <a:avLst/>
          </a:prstGeom>
          <a:noFill/>
        </p:spPr>
        <p:txBody>
          <a:bodyPr lIns="182880" tIns="137160" bIns="0"/>
          <a:lstStyle>
            <a:lvl1pPr marL="0" indent="0">
              <a:buFont typeface="Arial"/>
              <a:buNone/>
              <a:defRPr sz="2800">
                <a:gradFill>
                  <a:gsLst>
                    <a:gs pos="1250">
                      <a:srgbClr val="FFFFFF"/>
                    </a:gs>
                    <a:gs pos="100000">
                      <a:srgbClr val="FFFFFF"/>
                    </a:gs>
                  </a:gsLst>
                  <a:lin ang="5400000" scaled="0"/>
                </a:gradFill>
                <a:latin typeface="+mn-lt"/>
              </a:defRPr>
            </a:lvl1pPr>
            <a:lvl2pPr marL="996010" indent="-342900">
              <a:buFont typeface="Arial"/>
              <a:buChar char="•"/>
              <a:defRPr sz="2400">
                <a:solidFill>
                  <a:srgbClr val="013B4E"/>
                </a:solidFill>
              </a:defRPr>
            </a:lvl2pPr>
            <a:lvl3pPr marL="1649121" indent="-342900">
              <a:buFont typeface="Arial"/>
              <a:buChar char="•"/>
              <a:defRPr sz="2400">
                <a:solidFill>
                  <a:srgbClr val="013B4E"/>
                </a:solidFill>
              </a:defRPr>
            </a:lvl3pPr>
            <a:lvl4pPr marL="2302231" indent="-342900">
              <a:buFont typeface="Arial"/>
              <a:buChar char="•"/>
              <a:defRPr sz="2400">
                <a:solidFill>
                  <a:srgbClr val="013B4E"/>
                </a:solidFill>
              </a:defRPr>
            </a:lvl4pPr>
            <a:lvl5pPr marL="2955341" indent="-342900">
              <a:buFont typeface="Arial"/>
              <a:buChar char="•"/>
              <a:defRPr sz="2400">
                <a:solidFill>
                  <a:srgbClr val="013B4E"/>
                </a:solidFill>
              </a:defRPr>
            </a:lvl5pPr>
          </a:lstStyle>
          <a:p>
            <a:pPr lvl="0"/>
            <a:r>
              <a:rPr lang="en-US" dirty="0" smtClean="0"/>
              <a:t>Tap icon to add content</a:t>
            </a:r>
          </a:p>
        </p:txBody>
      </p:sp>
    </p:spTree>
    <p:extLst>
      <p:ext uri="{BB962C8B-B14F-4D97-AF65-F5344CB8AC3E}">
        <p14:creationId xmlns:p14="http://schemas.microsoft.com/office/powerpoint/2010/main" val="3496617711"/>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Full-Bleed Imag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4630400" cy="8229600"/>
          </a:xfrm>
          <a:blipFill>
            <a:blip r:embed="rId2"/>
            <a:srcRect/>
            <a:stretch>
              <a:fillRect l="-16331" t="-4865" r="-10685" b="-527"/>
            </a:stretch>
          </a:blipFill>
        </p:spPr>
        <p:txBody>
          <a:bodyPr lIns="548640" tIns="548640" rIns="548640" bIns="548640"/>
          <a:lstStyle>
            <a:lvl1pPr marL="0" indent="0">
              <a:buNone/>
              <a:defRPr>
                <a:gradFill>
                  <a:gsLst>
                    <a:gs pos="1250">
                      <a:schemeClr val="bg1"/>
                    </a:gs>
                    <a:gs pos="100000">
                      <a:schemeClr val="bg1"/>
                    </a:gs>
                  </a:gsLst>
                  <a:lin ang="5400000" scaled="0"/>
                </a:gradFill>
                <a:latin typeface="+mn-lt"/>
              </a:defRPr>
            </a:lvl1pPr>
          </a:lstStyle>
          <a:p>
            <a:r>
              <a:rPr lang="en-US" dirty="0" smtClean="0"/>
              <a:t>Tap Icon to Add Picture</a:t>
            </a:r>
            <a:endParaRPr lang="en-US" dirty="0"/>
          </a:p>
        </p:txBody>
      </p:sp>
    </p:spTree>
    <p:extLst>
      <p:ext uri="{BB962C8B-B14F-4D97-AF65-F5344CB8AC3E}">
        <p14:creationId xmlns:p14="http://schemas.microsoft.com/office/powerpoint/2010/main" val="1578195015"/>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Code White">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Co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lvl1pPr>
              <a:defRPr>
                <a:gradFill>
                  <a:gsLst>
                    <a:gs pos="1250">
                      <a:schemeClr val="bg1"/>
                    </a:gs>
                    <a:gs pos="100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8954913"/>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de White">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p:cSld name="Quote White">
    <p:bg>
      <p:bgPr>
        <a:solidFill>
          <a:schemeClr val="bg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636352743"/>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p:cSld name="Quote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531638504"/>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p:cSld name="Quote Orange">
    <p:bg>
      <p:bgPr>
        <a:solidFill>
          <a:schemeClr val="accent2"/>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4216603598"/>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p:cSld name="Quote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151486338"/>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p:cSld name="Quote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377303812"/>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p:cSld name="Quote Med Blue">
    <p:bg>
      <p:bgPr>
        <a:solidFill>
          <a:schemeClr val="accent5"/>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2799246981"/>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p:cSld name="Quote Light Blue">
    <p:bg>
      <p:bgPr>
        <a:solidFill>
          <a:schemeClr val="accent6"/>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1580631650"/>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p:cSld name="Blank White">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11556723"/>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p:cSld name="Blank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7939101"/>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p:cSld name="Blank Orange">
    <p:bg>
      <p:bgPr>
        <a:solidFill>
          <a:schemeClr val="accent2"/>
        </a:solidFill>
        <a:effectLst/>
      </p:bgPr>
    </p:bg>
    <p:spTree>
      <p:nvGrpSpPr>
        <p:cNvPr id="1" name=""/>
        <p:cNvGrpSpPr/>
        <p:nvPr/>
      </p:nvGrpSpPr>
      <p:grpSpPr>
        <a:xfrm>
          <a:off x="0" y="0"/>
          <a:ext cx="0" cy="0"/>
          <a:chOff x="0" y="0"/>
          <a:chExt cx="0" cy="0"/>
        </a:xfrm>
      </p:grpSpPr>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057092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lvl1pPr>
              <a:defRPr>
                <a:gradFill>
                  <a:gsLst>
                    <a:gs pos="1250">
                      <a:schemeClr val="bg1"/>
                    </a:gs>
                    <a:gs pos="100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8954913"/>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p:cSld name="Blank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249976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p:cSld name="Blank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300816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p:cSld name="Blank Med Blue">
    <p:bg>
      <p:bgPr>
        <a:solidFill>
          <a:schemeClr val="accent5"/>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590625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p:cSld name="Blank Light Blue">
    <p:bg>
      <p:bgPr>
        <a:solidFill>
          <a:schemeClr val="accent6"/>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810264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p:cSld name="Full-Color Logo Bumper">
    <p:bg>
      <p:bgPr>
        <a:solidFill>
          <a:srgbClr val="FFFFFF"/>
        </a:solidFill>
        <a:effectLst/>
      </p:bgPr>
    </p:bg>
    <p:spTree>
      <p:nvGrpSpPr>
        <p:cNvPr id="1" name=""/>
        <p:cNvGrpSpPr/>
        <p:nvPr/>
      </p:nvGrpSpPr>
      <p:grpSpPr>
        <a:xfrm>
          <a:off x="0" y="0"/>
          <a:ext cx="0" cy="0"/>
          <a:chOff x="0" y="0"/>
          <a:chExt cx="0" cy="0"/>
        </a:xfrm>
      </p:grpSpPr>
      <p:grpSp>
        <p:nvGrpSpPr>
          <p:cNvPr id="3" name="Tableau Conference Logo Full-Color"/>
          <p:cNvGrpSpPr>
            <a:grpSpLocks noChangeAspect="1"/>
          </p:cNvGrpSpPr>
          <p:nvPr/>
        </p:nvGrpSpPr>
        <p:grpSpPr bwMode="auto">
          <a:xfrm>
            <a:off x="3141795" y="2744787"/>
            <a:ext cx="8346810" cy="2740026"/>
            <a:chOff x="-15709" y="-4079"/>
            <a:chExt cx="40637" cy="13340"/>
          </a:xfrm>
        </p:grpSpPr>
        <p:sp>
          <p:nvSpPr>
            <p:cNvPr id="4" name="Word Mark"/>
            <p:cNvSpPr>
              <a:spLocks noEditPoints="1"/>
            </p:cNvSpPr>
            <p:nvPr userDrawn="1"/>
          </p:nvSpPr>
          <p:spPr bwMode="auto">
            <a:xfrm>
              <a:off x="-3527" y="-1219"/>
              <a:ext cx="28455" cy="10480"/>
            </a:xfrm>
            <a:custGeom>
              <a:avLst/>
              <a:gdLst>
                <a:gd name="T0" fmla="*/ 10258 w 28455"/>
                <a:gd name="T1" fmla="*/ 10456 h 10480"/>
                <a:gd name="T2" fmla="*/ 22045 w 28455"/>
                <a:gd name="T3" fmla="*/ 9026 h 10480"/>
                <a:gd name="T4" fmla="*/ 5573 w 28455"/>
                <a:gd name="T5" fmla="*/ 10430 h 10480"/>
                <a:gd name="T6" fmla="*/ 4512 w 28455"/>
                <a:gd name="T7" fmla="*/ 9740 h 10480"/>
                <a:gd name="T8" fmla="*/ 5573 w 28455"/>
                <a:gd name="T9" fmla="*/ 9050 h 10480"/>
                <a:gd name="T10" fmla="*/ 5400 w 28455"/>
                <a:gd name="T11" fmla="*/ 9395 h 10480"/>
                <a:gd name="T12" fmla="*/ 5006 w 28455"/>
                <a:gd name="T13" fmla="*/ 9986 h 10480"/>
                <a:gd name="T14" fmla="*/ 5599 w 28455"/>
                <a:gd name="T15" fmla="*/ 9740 h 10480"/>
                <a:gd name="T16" fmla="*/ 6804 w 28455"/>
                <a:gd name="T17" fmla="*/ 6363 h 10480"/>
                <a:gd name="T18" fmla="*/ 5474 w 28455"/>
                <a:gd name="T19" fmla="*/ 5129 h 10480"/>
                <a:gd name="T20" fmla="*/ 5769 w 28455"/>
                <a:gd name="T21" fmla="*/ 3207 h 10480"/>
                <a:gd name="T22" fmla="*/ 7446 w 28455"/>
                <a:gd name="T23" fmla="*/ 2564 h 10480"/>
                <a:gd name="T24" fmla="*/ 7101 w 28455"/>
                <a:gd name="T25" fmla="*/ 3304 h 10480"/>
                <a:gd name="T26" fmla="*/ 6409 w 28455"/>
                <a:gd name="T27" fmla="*/ 5228 h 10480"/>
                <a:gd name="T28" fmla="*/ 8382 w 28455"/>
                <a:gd name="T29" fmla="*/ 9889 h 10480"/>
                <a:gd name="T30" fmla="*/ 8382 w 28455"/>
                <a:gd name="T31" fmla="*/ 9889 h 10480"/>
                <a:gd name="T32" fmla="*/ 0 w 28455"/>
                <a:gd name="T33" fmla="*/ 3330 h 10480"/>
                <a:gd name="T34" fmla="*/ 27297 w 28455"/>
                <a:gd name="T35" fmla="*/ 5772 h 10480"/>
                <a:gd name="T36" fmla="*/ 25990 w 28455"/>
                <a:gd name="T37" fmla="*/ 5254 h 10480"/>
                <a:gd name="T38" fmla="*/ 25423 w 28455"/>
                <a:gd name="T39" fmla="*/ 5918 h 10480"/>
                <a:gd name="T40" fmla="*/ 28010 w 28455"/>
                <a:gd name="T41" fmla="*/ 6117 h 10480"/>
                <a:gd name="T42" fmla="*/ 27665 w 28455"/>
                <a:gd name="T43" fmla="*/ 2689 h 10480"/>
                <a:gd name="T44" fmla="*/ 2194 w 28455"/>
                <a:gd name="T45" fmla="*/ 9740 h 10480"/>
                <a:gd name="T46" fmla="*/ 2837 w 28455"/>
                <a:gd name="T47" fmla="*/ 9568 h 10480"/>
                <a:gd name="T48" fmla="*/ 2072 w 28455"/>
                <a:gd name="T49" fmla="*/ 9100 h 10480"/>
                <a:gd name="T50" fmla="*/ 2072 w 28455"/>
                <a:gd name="T51" fmla="*/ 10357 h 10480"/>
                <a:gd name="T52" fmla="*/ 2811 w 28455"/>
                <a:gd name="T53" fmla="*/ 9889 h 10480"/>
                <a:gd name="T54" fmla="*/ 26680 w 28455"/>
                <a:gd name="T55" fmla="*/ 9395 h 10480"/>
                <a:gd name="T56" fmla="*/ 19160 w 28455"/>
                <a:gd name="T57" fmla="*/ 9863 h 10480"/>
                <a:gd name="T58" fmla="*/ 16249 w 28455"/>
                <a:gd name="T59" fmla="*/ 10456 h 10480"/>
                <a:gd name="T60" fmla="*/ 16521 w 28455"/>
                <a:gd name="T61" fmla="*/ 9149 h 10480"/>
                <a:gd name="T62" fmla="*/ 16200 w 28455"/>
                <a:gd name="T63" fmla="*/ 9421 h 10480"/>
                <a:gd name="T64" fmla="*/ 16249 w 28455"/>
                <a:gd name="T65" fmla="*/ 9468 h 10480"/>
                <a:gd name="T66" fmla="*/ 17509 w 28455"/>
                <a:gd name="T67" fmla="*/ 5523 h 10480"/>
                <a:gd name="T68" fmla="*/ 19578 w 28455"/>
                <a:gd name="T69" fmla="*/ 6166 h 10480"/>
                <a:gd name="T70" fmla="*/ 17015 w 28455"/>
                <a:gd name="T71" fmla="*/ 6117 h 10480"/>
                <a:gd name="T72" fmla="*/ 16200 w 28455"/>
                <a:gd name="T73" fmla="*/ 4611 h 10480"/>
                <a:gd name="T74" fmla="*/ 16842 w 28455"/>
                <a:gd name="T75" fmla="*/ 2959 h 10480"/>
                <a:gd name="T76" fmla="*/ 18617 w 28455"/>
                <a:gd name="T77" fmla="*/ 2640 h 10480"/>
                <a:gd name="T78" fmla="*/ 19725 w 28455"/>
                <a:gd name="T79" fmla="*/ 3971 h 10480"/>
                <a:gd name="T80" fmla="*/ 17976 w 28455"/>
                <a:gd name="T81" fmla="*/ 3280 h 10480"/>
                <a:gd name="T82" fmla="*/ 23474 w 28455"/>
                <a:gd name="T83" fmla="*/ 6386 h 10480"/>
                <a:gd name="T84" fmla="*/ 21133 w 28455"/>
                <a:gd name="T85" fmla="*/ 5944 h 10480"/>
                <a:gd name="T86" fmla="*/ 20615 w 28455"/>
                <a:gd name="T87" fmla="*/ 4070 h 10480"/>
                <a:gd name="T88" fmla="*/ 21650 w 28455"/>
                <a:gd name="T89" fmla="*/ 2713 h 10480"/>
                <a:gd name="T90" fmla="*/ 24140 w 28455"/>
                <a:gd name="T91" fmla="*/ 2541 h 10480"/>
                <a:gd name="T92" fmla="*/ 21896 w 28455"/>
                <a:gd name="T93" fmla="*/ 3477 h 10480"/>
                <a:gd name="T94" fmla="*/ 21922 w 28455"/>
                <a:gd name="T95" fmla="*/ 5523 h 10480"/>
                <a:gd name="T96" fmla="*/ 12625 w 28455"/>
                <a:gd name="T97" fmla="*/ 6166 h 10480"/>
                <a:gd name="T98" fmla="*/ 9963 w 28455"/>
                <a:gd name="T99" fmla="*/ 6190 h 10480"/>
                <a:gd name="T100" fmla="*/ 12231 w 28455"/>
                <a:gd name="T101" fmla="*/ 2640 h 10480"/>
                <a:gd name="T102" fmla="*/ 13388 w 28455"/>
                <a:gd name="T103" fmla="*/ 3897 h 10480"/>
                <a:gd name="T104" fmla="*/ 13043 w 28455"/>
                <a:gd name="T105" fmla="*/ 5795 h 10480"/>
                <a:gd name="T106" fmla="*/ 11515 w 28455"/>
                <a:gd name="T107" fmla="*/ 3304 h 10480"/>
                <a:gd name="T108" fmla="*/ 11711 w 28455"/>
                <a:gd name="T109" fmla="*/ 5696 h 10480"/>
                <a:gd name="T110" fmla="*/ 24091 w 28455"/>
                <a:gd name="T111" fmla="*/ 9371 h 10480"/>
                <a:gd name="T112" fmla="*/ 24658 w 28455"/>
                <a:gd name="T113" fmla="*/ 9123 h 10480"/>
                <a:gd name="T114" fmla="*/ 23500 w 28455"/>
                <a:gd name="T115" fmla="*/ 9568 h 10480"/>
                <a:gd name="T116" fmla="*/ 24339 w 28455"/>
                <a:gd name="T117" fmla="*/ 10480 h 10480"/>
                <a:gd name="T118" fmla="*/ 24216 w 28455"/>
                <a:gd name="T119" fmla="*/ 10135 h 10480"/>
                <a:gd name="T120" fmla="*/ 15238 w 28455"/>
                <a:gd name="T121" fmla="*/ 7126 h 10480"/>
                <a:gd name="T122" fmla="*/ 13858 w 28455"/>
                <a:gd name="T123" fmla="*/ 9544 h 10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455" h="10480">
                  <a:moveTo>
                    <a:pt x="10258" y="9026"/>
                  </a:moveTo>
                  <a:lnTo>
                    <a:pt x="11416" y="9026"/>
                  </a:lnTo>
                  <a:lnTo>
                    <a:pt x="11416" y="9395"/>
                  </a:lnTo>
                  <a:lnTo>
                    <a:pt x="10676" y="9395"/>
                  </a:lnTo>
                  <a:lnTo>
                    <a:pt x="10676" y="9594"/>
                  </a:lnTo>
                  <a:lnTo>
                    <a:pt x="11293" y="9594"/>
                  </a:lnTo>
                  <a:lnTo>
                    <a:pt x="11293" y="9913"/>
                  </a:lnTo>
                  <a:lnTo>
                    <a:pt x="10676" y="9913"/>
                  </a:lnTo>
                  <a:lnTo>
                    <a:pt x="10676" y="10456"/>
                  </a:lnTo>
                  <a:lnTo>
                    <a:pt x="10258" y="10456"/>
                  </a:lnTo>
                  <a:lnTo>
                    <a:pt x="10258" y="9026"/>
                  </a:lnTo>
                  <a:close/>
                  <a:moveTo>
                    <a:pt x="21650" y="9889"/>
                  </a:moveTo>
                  <a:lnTo>
                    <a:pt x="21256" y="9026"/>
                  </a:lnTo>
                  <a:lnTo>
                    <a:pt x="20712" y="9026"/>
                  </a:lnTo>
                  <a:lnTo>
                    <a:pt x="20712" y="10456"/>
                  </a:lnTo>
                  <a:lnTo>
                    <a:pt x="21107" y="10456"/>
                  </a:lnTo>
                  <a:lnTo>
                    <a:pt x="21107" y="9568"/>
                  </a:lnTo>
                  <a:lnTo>
                    <a:pt x="21551" y="10456"/>
                  </a:lnTo>
                  <a:lnTo>
                    <a:pt x="22045" y="10456"/>
                  </a:lnTo>
                  <a:lnTo>
                    <a:pt x="22045" y="9026"/>
                  </a:lnTo>
                  <a:lnTo>
                    <a:pt x="21650" y="9026"/>
                  </a:lnTo>
                  <a:lnTo>
                    <a:pt x="21650" y="9889"/>
                  </a:lnTo>
                  <a:close/>
                  <a:moveTo>
                    <a:pt x="5993" y="9594"/>
                  </a:moveTo>
                  <a:lnTo>
                    <a:pt x="6017" y="9740"/>
                  </a:lnTo>
                  <a:lnTo>
                    <a:pt x="5993" y="9889"/>
                  </a:lnTo>
                  <a:lnTo>
                    <a:pt x="5967" y="10036"/>
                  </a:lnTo>
                  <a:lnTo>
                    <a:pt x="5894" y="10161"/>
                  </a:lnTo>
                  <a:lnTo>
                    <a:pt x="5819" y="10258"/>
                  </a:lnTo>
                  <a:lnTo>
                    <a:pt x="5696" y="10357"/>
                  </a:lnTo>
                  <a:lnTo>
                    <a:pt x="5573" y="10430"/>
                  </a:lnTo>
                  <a:lnTo>
                    <a:pt x="5424" y="10456"/>
                  </a:lnTo>
                  <a:lnTo>
                    <a:pt x="5252" y="10480"/>
                  </a:lnTo>
                  <a:lnTo>
                    <a:pt x="5079" y="10456"/>
                  </a:lnTo>
                  <a:lnTo>
                    <a:pt x="4933" y="10430"/>
                  </a:lnTo>
                  <a:lnTo>
                    <a:pt x="4810" y="10357"/>
                  </a:lnTo>
                  <a:lnTo>
                    <a:pt x="4711" y="10258"/>
                  </a:lnTo>
                  <a:lnTo>
                    <a:pt x="4611" y="10161"/>
                  </a:lnTo>
                  <a:lnTo>
                    <a:pt x="4562" y="10036"/>
                  </a:lnTo>
                  <a:lnTo>
                    <a:pt x="4512" y="9889"/>
                  </a:lnTo>
                  <a:lnTo>
                    <a:pt x="4512" y="9740"/>
                  </a:lnTo>
                  <a:lnTo>
                    <a:pt x="4512" y="9594"/>
                  </a:lnTo>
                  <a:lnTo>
                    <a:pt x="4562" y="9445"/>
                  </a:lnTo>
                  <a:lnTo>
                    <a:pt x="4611" y="9322"/>
                  </a:lnTo>
                  <a:lnTo>
                    <a:pt x="4711" y="9222"/>
                  </a:lnTo>
                  <a:lnTo>
                    <a:pt x="4810" y="9123"/>
                  </a:lnTo>
                  <a:lnTo>
                    <a:pt x="4933" y="9050"/>
                  </a:lnTo>
                  <a:lnTo>
                    <a:pt x="5079" y="9000"/>
                  </a:lnTo>
                  <a:lnTo>
                    <a:pt x="5252" y="9000"/>
                  </a:lnTo>
                  <a:lnTo>
                    <a:pt x="5424" y="9000"/>
                  </a:lnTo>
                  <a:lnTo>
                    <a:pt x="5573" y="9050"/>
                  </a:lnTo>
                  <a:lnTo>
                    <a:pt x="5696" y="9123"/>
                  </a:lnTo>
                  <a:lnTo>
                    <a:pt x="5819" y="9222"/>
                  </a:lnTo>
                  <a:lnTo>
                    <a:pt x="5894" y="9322"/>
                  </a:lnTo>
                  <a:lnTo>
                    <a:pt x="5967" y="9445"/>
                  </a:lnTo>
                  <a:lnTo>
                    <a:pt x="5993" y="9594"/>
                  </a:lnTo>
                  <a:close/>
                  <a:moveTo>
                    <a:pt x="5599" y="9740"/>
                  </a:moveTo>
                  <a:lnTo>
                    <a:pt x="5573" y="9594"/>
                  </a:lnTo>
                  <a:lnTo>
                    <a:pt x="5500" y="9468"/>
                  </a:lnTo>
                  <a:lnTo>
                    <a:pt x="5450" y="9421"/>
                  </a:lnTo>
                  <a:lnTo>
                    <a:pt x="5400" y="9395"/>
                  </a:lnTo>
                  <a:lnTo>
                    <a:pt x="5327" y="9371"/>
                  </a:lnTo>
                  <a:lnTo>
                    <a:pt x="5252" y="9371"/>
                  </a:lnTo>
                  <a:lnTo>
                    <a:pt x="5178" y="9371"/>
                  </a:lnTo>
                  <a:lnTo>
                    <a:pt x="5105" y="9395"/>
                  </a:lnTo>
                  <a:lnTo>
                    <a:pt x="5055" y="9421"/>
                  </a:lnTo>
                  <a:lnTo>
                    <a:pt x="5006" y="9468"/>
                  </a:lnTo>
                  <a:lnTo>
                    <a:pt x="4956" y="9594"/>
                  </a:lnTo>
                  <a:lnTo>
                    <a:pt x="4933" y="9740"/>
                  </a:lnTo>
                  <a:lnTo>
                    <a:pt x="4956" y="9889"/>
                  </a:lnTo>
                  <a:lnTo>
                    <a:pt x="5006" y="9986"/>
                  </a:lnTo>
                  <a:lnTo>
                    <a:pt x="5055" y="10036"/>
                  </a:lnTo>
                  <a:lnTo>
                    <a:pt x="5105" y="10085"/>
                  </a:lnTo>
                  <a:lnTo>
                    <a:pt x="5178" y="10111"/>
                  </a:lnTo>
                  <a:lnTo>
                    <a:pt x="5252" y="10111"/>
                  </a:lnTo>
                  <a:lnTo>
                    <a:pt x="5327" y="10111"/>
                  </a:lnTo>
                  <a:lnTo>
                    <a:pt x="5400" y="10085"/>
                  </a:lnTo>
                  <a:lnTo>
                    <a:pt x="5450" y="10036"/>
                  </a:lnTo>
                  <a:lnTo>
                    <a:pt x="5500" y="9986"/>
                  </a:lnTo>
                  <a:lnTo>
                    <a:pt x="5573" y="9889"/>
                  </a:lnTo>
                  <a:lnTo>
                    <a:pt x="5599" y="9740"/>
                  </a:lnTo>
                  <a:close/>
                  <a:moveTo>
                    <a:pt x="8113" y="2541"/>
                  </a:moveTo>
                  <a:lnTo>
                    <a:pt x="8925" y="2541"/>
                  </a:lnTo>
                  <a:lnTo>
                    <a:pt x="8902" y="6190"/>
                  </a:lnTo>
                  <a:lnTo>
                    <a:pt x="8604" y="6289"/>
                  </a:lnTo>
                  <a:lnTo>
                    <a:pt x="8259" y="6363"/>
                  </a:lnTo>
                  <a:lnTo>
                    <a:pt x="7891" y="6412"/>
                  </a:lnTo>
                  <a:lnTo>
                    <a:pt x="7496" y="6436"/>
                  </a:lnTo>
                  <a:lnTo>
                    <a:pt x="7248" y="6436"/>
                  </a:lnTo>
                  <a:lnTo>
                    <a:pt x="7026" y="6412"/>
                  </a:lnTo>
                  <a:lnTo>
                    <a:pt x="6804" y="6363"/>
                  </a:lnTo>
                  <a:lnTo>
                    <a:pt x="6608" y="6313"/>
                  </a:lnTo>
                  <a:lnTo>
                    <a:pt x="6409" y="6240"/>
                  </a:lnTo>
                  <a:lnTo>
                    <a:pt x="6237" y="6140"/>
                  </a:lnTo>
                  <a:lnTo>
                    <a:pt x="6090" y="6041"/>
                  </a:lnTo>
                  <a:lnTo>
                    <a:pt x="5941" y="5918"/>
                  </a:lnTo>
                  <a:lnTo>
                    <a:pt x="5819" y="5795"/>
                  </a:lnTo>
                  <a:lnTo>
                    <a:pt x="5696" y="5646"/>
                  </a:lnTo>
                  <a:lnTo>
                    <a:pt x="5599" y="5500"/>
                  </a:lnTo>
                  <a:lnTo>
                    <a:pt x="5523" y="5327"/>
                  </a:lnTo>
                  <a:lnTo>
                    <a:pt x="5474" y="5129"/>
                  </a:lnTo>
                  <a:lnTo>
                    <a:pt x="5424" y="4933"/>
                  </a:lnTo>
                  <a:lnTo>
                    <a:pt x="5400" y="4710"/>
                  </a:lnTo>
                  <a:lnTo>
                    <a:pt x="5400" y="4488"/>
                  </a:lnTo>
                  <a:lnTo>
                    <a:pt x="5400" y="4266"/>
                  </a:lnTo>
                  <a:lnTo>
                    <a:pt x="5424" y="4070"/>
                  </a:lnTo>
                  <a:lnTo>
                    <a:pt x="5474" y="3871"/>
                  </a:lnTo>
                  <a:lnTo>
                    <a:pt x="5523" y="3699"/>
                  </a:lnTo>
                  <a:lnTo>
                    <a:pt x="5599" y="3526"/>
                  </a:lnTo>
                  <a:lnTo>
                    <a:pt x="5672" y="3354"/>
                  </a:lnTo>
                  <a:lnTo>
                    <a:pt x="5769" y="3207"/>
                  </a:lnTo>
                  <a:lnTo>
                    <a:pt x="5892" y="3084"/>
                  </a:lnTo>
                  <a:lnTo>
                    <a:pt x="6015" y="2959"/>
                  </a:lnTo>
                  <a:lnTo>
                    <a:pt x="6140" y="2862"/>
                  </a:lnTo>
                  <a:lnTo>
                    <a:pt x="6286" y="2763"/>
                  </a:lnTo>
                  <a:lnTo>
                    <a:pt x="6459" y="2689"/>
                  </a:lnTo>
                  <a:lnTo>
                    <a:pt x="6631" y="2640"/>
                  </a:lnTo>
                  <a:lnTo>
                    <a:pt x="6804" y="2590"/>
                  </a:lnTo>
                  <a:lnTo>
                    <a:pt x="7002" y="2564"/>
                  </a:lnTo>
                  <a:lnTo>
                    <a:pt x="7198" y="2564"/>
                  </a:lnTo>
                  <a:lnTo>
                    <a:pt x="7446" y="2564"/>
                  </a:lnTo>
                  <a:lnTo>
                    <a:pt x="7692" y="2614"/>
                  </a:lnTo>
                  <a:lnTo>
                    <a:pt x="7914" y="2689"/>
                  </a:lnTo>
                  <a:lnTo>
                    <a:pt x="8113" y="2812"/>
                  </a:lnTo>
                  <a:lnTo>
                    <a:pt x="8113" y="2541"/>
                  </a:lnTo>
                  <a:close/>
                  <a:moveTo>
                    <a:pt x="8113" y="3552"/>
                  </a:moveTo>
                  <a:lnTo>
                    <a:pt x="7940" y="3429"/>
                  </a:lnTo>
                  <a:lnTo>
                    <a:pt x="7742" y="3354"/>
                  </a:lnTo>
                  <a:lnTo>
                    <a:pt x="7546" y="3304"/>
                  </a:lnTo>
                  <a:lnTo>
                    <a:pt x="7347" y="3304"/>
                  </a:lnTo>
                  <a:lnTo>
                    <a:pt x="7101" y="3304"/>
                  </a:lnTo>
                  <a:lnTo>
                    <a:pt x="6879" y="3380"/>
                  </a:lnTo>
                  <a:lnTo>
                    <a:pt x="6707" y="3477"/>
                  </a:lnTo>
                  <a:lnTo>
                    <a:pt x="6534" y="3625"/>
                  </a:lnTo>
                  <a:lnTo>
                    <a:pt x="6409" y="3798"/>
                  </a:lnTo>
                  <a:lnTo>
                    <a:pt x="6312" y="3994"/>
                  </a:lnTo>
                  <a:lnTo>
                    <a:pt x="6263" y="4242"/>
                  </a:lnTo>
                  <a:lnTo>
                    <a:pt x="6237" y="4488"/>
                  </a:lnTo>
                  <a:lnTo>
                    <a:pt x="6263" y="4784"/>
                  </a:lnTo>
                  <a:lnTo>
                    <a:pt x="6312" y="5006"/>
                  </a:lnTo>
                  <a:lnTo>
                    <a:pt x="6409" y="5228"/>
                  </a:lnTo>
                  <a:lnTo>
                    <a:pt x="6534" y="5401"/>
                  </a:lnTo>
                  <a:lnTo>
                    <a:pt x="6707" y="5523"/>
                  </a:lnTo>
                  <a:lnTo>
                    <a:pt x="6929" y="5623"/>
                  </a:lnTo>
                  <a:lnTo>
                    <a:pt x="7151" y="5672"/>
                  </a:lnTo>
                  <a:lnTo>
                    <a:pt x="7420" y="5696"/>
                  </a:lnTo>
                  <a:lnTo>
                    <a:pt x="7718" y="5672"/>
                  </a:lnTo>
                  <a:lnTo>
                    <a:pt x="7914" y="5646"/>
                  </a:lnTo>
                  <a:lnTo>
                    <a:pt x="8113" y="5623"/>
                  </a:lnTo>
                  <a:lnTo>
                    <a:pt x="8113" y="3552"/>
                  </a:lnTo>
                  <a:close/>
                  <a:moveTo>
                    <a:pt x="8382" y="9889"/>
                  </a:moveTo>
                  <a:lnTo>
                    <a:pt x="7964" y="9026"/>
                  </a:lnTo>
                  <a:lnTo>
                    <a:pt x="7446" y="9026"/>
                  </a:lnTo>
                  <a:lnTo>
                    <a:pt x="7446" y="10456"/>
                  </a:lnTo>
                  <a:lnTo>
                    <a:pt x="7841" y="10456"/>
                  </a:lnTo>
                  <a:lnTo>
                    <a:pt x="7841" y="9568"/>
                  </a:lnTo>
                  <a:lnTo>
                    <a:pt x="8259" y="10456"/>
                  </a:lnTo>
                  <a:lnTo>
                    <a:pt x="8753" y="10456"/>
                  </a:lnTo>
                  <a:lnTo>
                    <a:pt x="8753" y="9026"/>
                  </a:lnTo>
                  <a:lnTo>
                    <a:pt x="8382" y="9026"/>
                  </a:lnTo>
                  <a:lnTo>
                    <a:pt x="8382" y="9889"/>
                  </a:lnTo>
                  <a:close/>
                  <a:moveTo>
                    <a:pt x="1998" y="6412"/>
                  </a:moveTo>
                  <a:lnTo>
                    <a:pt x="2787" y="6412"/>
                  </a:lnTo>
                  <a:lnTo>
                    <a:pt x="2787" y="4119"/>
                  </a:lnTo>
                  <a:lnTo>
                    <a:pt x="4807" y="4119"/>
                  </a:lnTo>
                  <a:lnTo>
                    <a:pt x="4807" y="3330"/>
                  </a:lnTo>
                  <a:lnTo>
                    <a:pt x="2787" y="3330"/>
                  </a:lnTo>
                  <a:lnTo>
                    <a:pt x="2787" y="1111"/>
                  </a:lnTo>
                  <a:lnTo>
                    <a:pt x="1998" y="1111"/>
                  </a:lnTo>
                  <a:lnTo>
                    <a:pt x="1998" y="3330"/>
                  </a:lnTo>
                  <a:lnTo>
                    <a:pt x="0" y="3330"/>
                  </a:lnTo>
                  <a:lnTo>
                    <a:pt x="0" y="4119"/>
                  </a:lnTo>
                  <a:lnTo>
                    <a:pt x="1998" y="4119"/>
                  </a:lnTo>
                  <a:lnTo>
                    <a:pt x="1998" y="6412"/>
                  </a:lnTo>
                  <a:close/>
                  <a:moveTo>
                    <a:pt x="27665" y="2689"/>
                  </a:moveTo>
                  <a:lnTo>
                    <a:pt x="27665" y="5055"/>
                  </a:lnTo>
                  <a:lnTo>
                    <a:pt x="27642" y="5254"/>
                  </a:lnTo>
                  <a:lnTo>
                    <a:pt x="27592" y="5427"/>
                  </a:lnTo>
                  <a:lnTo>
                    <a:pt x="27519" y="5573"/>
                  </a:lnTo>
                  <a:lnTo>
                    <a:pt x="27420" y="5672"/>
                  </a:lnTo>
                  <a:lnTo>
                    <a:pt x="27297" y="5772"/>
                  </a:lnTo>
                  <a:lnTo>
                    <a:pt x="27150" y="5819"/>
                  </a:lnTo>
                  <a:lnTo>
                    <a:pt x="27002" y="5869"/>
                  </a:lnTo>
                  <a:lnTo>
                    <a:pt x="26803" y="5869"/>
                  </a:lnTo>
                  <a:lnTo>
                    <a:pt x="26631" y="5869"/>
                  </a:lnTo>
                  <a:lnTo>
                    <a:pt x="26458" y="5819"/>
                  </a:lnTo>
                  <a:lnTo>
                    <a:pt x="26312" y="5772"/>
                  </a:lnTo>
                  <a:lnTo>
                    <a:pt x="26186" y="5672"/>
                  </a:lnTo>
                  <a:lnTo>
                    <a:pt x="26090" y="5573"/>
                  </a:lnTo>
                  <a:lnTo>
                    <a:pt x="26014" y="5427"/>
                  </a:lnTo>
                  <a:lnTo>
                    <a:pt x="25990" y="5254"/>
                  </a:lnTo>
                  <a:lnTo>
                    <a:pt x="25967" y="5055"/>
                  </a:lnTo>
                  <a:lnTo>
                    <a:pt x="25967" y="2689"/>
                  </a:lnTo>
                  <a:lnTo>
                    <a:pt x="25152" y="2689"/>
                  </a:lnTo>
                  <a:lnTo>
                    <a:pt x="25152" y="5155"/>
                  </a:lnTo>
                  <a:lnTo>
                    <a:pt x="25178" y="5301"/>
                  </a:lnTo>
                  <a:lnTo>
                    <a:pt x="25178" y="5427"/>
                  </a:lnTo>
                  <a:lnTo>
                    <a:pt x="25225" y="5573"/>
                  </a:lnTo>
                  <a:lnTo>
                    <a:pt x="25274" y="5696"/>
                  </a:lnTo>
                  <a:lnTo>
                    <a:pt x="25350" y="5819"/>
                  </a:lnTo>
                  <a:lnTo>
                    <a:pt x="25423" y="5918"/>
                  </a:lnTo>
                  <a:lnTo>
                    <a:pt x="25497" y="6017"/>
                  </a:lnTo>
                  <a:lnTo>
                    <a:pt x="25596" y="6117"/>
                  </a:lnTo>
                  <a:lnTo>
                    <a:pt x="25841" y="6263"/>
                  </a:lnTo>
                  <a:lnTo>
                    <a:pt x="26113" y="6386"/>
                  </a:lnTo>
                  <a:lnTo>
                    <a:pt x="26458" y="6436"/>
                  </a:lnTo>
                  <a:lnTo>
                    <a:pt x="26803" y="6462"/>
                  </a:lnTo>
                  <a:lnTo>
                    <a:pt x="27174" y="6436"/>
                  </a:lnTo>
                  <a:lnTo>
                    <a:pt x="27493" y="6386"/>
                  </a:lnTo>
                  <a:lnTo>
                    <a:pt x="27788" y="6263"/>
                  </a:lnTo>
                  <a:lnTo>
                    <a:pt x="28010" y="6117"/>
                  </a:lnTo>
                  <a:lnTo>
                    <a:pt x="28110" y="6017"/>
                  </a:lnTo>
                  <a:lnTo>
                    <a:pt x="28209" y="5918"/>
                  </a:lnTo>
                  <a:lnTo>
                    <a:pt x="28282" y="5819"/>
                  </a:lnTo>
                  <a:lnTo>
                    <a:pt x="28355" y="5696"/>
                  </a:lnTo>
                  <a:lnTo>
                    <a:pt x="28405" y="5573"/>
                  </a:lnTo>
                  <a:lnTo>
                    <a:pt x="28431" y="5427"/>
                  </a:lnTo>
                  <a:lnTo>
                    <a:pt x="28455" y="5301"/>
                  </a:lnTo>
                  <a:lnTo>
                    <a:pt x="28455" y="5155"/>
                  </a:lnTo>
                  <a:lnTo>
                    <a:pt x="28455" y="2689"/>
                  </a:lnTo>
                  <a:lnTo>
                    <a:pt x="27665" y="2689"/>
                  </a:lnTo>
                  <a:close/>
                  <a:moveTo>
                    <a:pt x="2761" y="9986"/>
                  </a:moveTo>
                  <a:lnTo>
                    <a:pt x="2688" y="10062"/>
                  </a:lnTo>
                  <a:lnTo>
                    <a:pt x="2615" y="10111"/>
                  </a:lnTo>
                  <a:lnTo>
                    <a:pt x="2516" y="10135"/>
                  </a:lnTo>
                  <a:lnTo>
                    <a:pt x="2442" y="10135"/>
                  </a:lnTo>
                  <a:lnTo>
                    <a:pt x="2367" y="10111"/>
                  </a:lnTo>
                  <a:lnTo>
                    <a:pt x="2317" y="10062"/>
                  </a:lnTo>
                  <a:lnTo>
                    <a:pt x="2270" y="10012"/>
                  </a:lnTo>
                  <a:lnTo>
                    <a:pt x="2220" y="9889"/>
                  </a:lnTo>
                  <a:lnTo>
                    <a:pt x="2194" y="9740"/>
                  </a:lnTo>
                  <a:lnTo>
                    <a:pt x="2220" y="9594"/>
                  </a:lnTo>
                  <a:lnTo>
                    <a:pt x="2270" y="9468"/>
                  </a:lnTo>
                  <a:lnTo>
                    <a:pt x="2317" y="9421"/>
                  </a:lnTo>
                  <a:lnTo>
                    <a:pt x="2367" y="9371"/>
                  </a:lnTo>
                  <a:lnTo>
                    <a:pt x="2442" y="9345"/>
                  </a:lnTo>
                  <a:lnTo>
                    <a:pt x="2516" y="9345"/>
                  </a:lnTo>
                  <a:lnTo>
                    <a:pt x="2615" y="9345"/>
                  </a:lnTo>
                  <a:lnTo>
                    <a:pt x="2688" y="9395"/>
                  </a:lnTo>
                  <a:lnTo>
                    <a:pt x="2761" y="9468"/>
                  </a:lnTo>
                  <a:lnTo>
                    <a:pt x="2837" y="9568"/>
                  </a:lnTo>
                  <a:lnTo>
                    <a:pt x="3156" y="9395"/>
                  </a:lnTo>
                  <a:lnTo>
                    <a:pt x="3106" y="9296"/>
                  </a:lnTo>
                  <a:lnTo>
                    <a:pt x="3033" y="9199"/>
                  </a:lnTo>
                  <a:lnTo>
                    <a:pt x="2960" y="9123"/>
                  </a:lnTo>
                  <a:lnTo>
                    <a:pt x="2861" y="9076"/>
                  </a:lnTo>
                  <a:lnTo>
                    <a:pt x="2688" y="9026"/>
                  </a:lnTo>
                  <a:lnTo>
                    <a:pt x="2490" y="9000"/>
                  </a:lnTo>
                  <a:lnTo>
                    <a:pt x="2343" y="9000"/>
                  </a:lnTo>
                  <a:lnTo>
                    <a:pt x="2194" y="9050"/>
                  </a:lnTo>
                  <a:lnTo>
                    <a:pt x="2072" y="9100"/>
                  </a:lnTo>
                  <a:lnTo>
                    <a:pt x="1972" y="9199"/>
                  </a:lnTo>
                  <a:lnTo>
                    <a:pt x="1897" y="9296"/>
                  </a:lnTo>
                  <a:lnTo>
                    <a:pt x="1823" y="9421"/>
                  </a:lnTo>
                  <a:lnTo>
                    <a:pt x="1774" y="9568"/>
                  </a:lnTo>
                  <a:lnTo>
                    <a:pt x="1774" y="9740"/>
                  </a:lnTo>
                  <a:lnTo>
                    <a:pt x="1774" y="9889"/>
                  </a:lnTo>
                  <a:lnTo>
                    <a:pt x="1823" y="10036"/>
                  </a:lnTo>
                  <a:lnTo>
                    <a:pt x="1897" y="10161"/>
                  </a:lnTo>
                  <a:lnTo>
                    <a:pt x="1972" y="10284"/>
                  </a:lnTo>
                  <a:lnTo>
                    <a:pt x="2072" y="10357"/>
                  </a:lnTo>
                  <a:lnTo>
                    <a:pt x="2194" y="10430"/>
                  </a:lnTo>
                  <a:lnTo>
                    <a:pt x="2343" y="10456"/>
                  </a:lnTo>
                  <a:lnTo>
                    <a:pt x="2490" y="10480"/>
                  </a:lnTo>
                  <a:lnTo>
                    <a:pt x="2615" y="10480"/>
                  </a:lnTo>
                  <a:lnTo>
                    <a:pt x="2712" y="10456"/>
                  </a:lnTo>
                  <a:lnTo>
                    <a:pt x="2811" y="10407"/>
                  </a:lnTo>
                  <a:lnTo>
                    <a:pt x="2910" y="10357"/>
                  </a:lnTo>
                  <a:lnTo>
                    <a:pt x="3057" y="10234"/>
                  </a:lnTo>
                  <a:lnTo>
                    <a:pt x="3182" y="10062"/>
                  </a:lnTo>
                  <a:lnTo>
                    <a:pt x="2811" y="9889"/>
                  </a:lnTo>
                  <a:lnTo>
                    <a:pt x="2761" y="9986"/>
                  </a:lnTo>
                  <a:close/>
                  <a:moveTo>
                    <a:pt x="26286" y="10456"/>
                  </a:moveTo>
                  <a:lnTo>
                    <a:pt x="27446" y="10456"/>
                  </a:lnTo>
                  <a:lnTo>
                    <a:pt x="27446" y="10085"/>
                  </a:lnTo>
                  <a:lnTo>
                    <a:pt x="26680" y="10085"/>
                  </a:lnTo>
                  <a:lnTo>
                    <a:pt x="26680" y="9863"/>
                  </a:lnTo>
                  <a:lnTo>
                    <a:pt x="27323" y="9863"/>
                  </a:lnTo>
                  <a:lnTo>
                    <a:pt x="27323" y="9544"/>
                  </a:lnTo>
                  <a:lnTo>
                    <a:pt x="26680" y="9544"/>
                  </a:lnTo>
                  <a:lnTo>
                    <a:pt x="26680" y="9395"/>
                  </a:lnTo>
                  <a:lnTo>
                    <a:pt x="27446" y="9395"/>
                  </a:lnTo>
                  <a:lnTo>
                    <a:pt x="27446" y="9026"/>
                  </a:lnTo>
                  <a:lnTo>
                    <a:pt x="26286" y="9026"/>
                  </a:lnTo>
                  <a:lnTo>
                    <a:pt x="26286" y="10456"/>
                  </a:lnTo>
                  <a:close/>
                  <a:moveTo>
                    <a:pt x="18125" y="10456"/>
                  </a:moveTo>
                  <a:lnTo>
                    <a:pt x="19259" y="10456"/>
                  </a:lnTo>
                  <a:lnTo>
                    <a:pt x="19259" y="10085"/>
                  </a:lnTo>
                  <a:lnTo>
                    <a:pt x="18520" y="10085"/>
                  </a:lnTo>
                  <a:lnTo>
                    <a:pt x="18520" y="9863"/>
                  </a:lnTo>
                  <a:lnTo>
                    <a:pt x="19160" y="9863"/>
                  </a:lnTo>
                  <a:lnTo>
                    <a:pt x="19160" y="9544"/>
                  </a:lnTo>
                  <a:lnTo>
                    <a:pt x="18520" y="9544"/>
                  </a:lnTo>
                  <a:lnTo>
                    <a:pt x="18520" y="9395"/>
                  </a:lnTo>
                  <a:lnTo>
                    <a:pt x="19259" y="9395"/>
                  </a:lnTo>
                  <a:lnTo>
                    <a:pt x="19259" y="9026"/>
                  </a:lnTo>
                  <a:lnTo>
                    <a:pt x="18125" y="9026"/>
                  </a:lnTo>
                  <a:lnTo>
                    <a:pt x="18125" y="10456"/>
                  </a:lnTo>
                  <a:close/>
                  <a:moveTo>
                    <a:pt x="16422" y="9913"/>
                  </a:moveTo>
                  <a:lnTo>
                    <a:pt x="16717" y="10456"/>
                  </a:lnTo>
                  <a:lnTo>
                    <a:pt x="16249" y="10456"/>
                  </a:lnTo>
                  <a:lnTo>
                    <a:pt x="16027" y="9986"/>
                  </a:lnTo>
                  <a:lnTo>
                    <a:pt x="15855" y="9986"/>
                  </a:lnTo>
                  <a:lnTo>
                    <a:pt x="15855" y="10456"/>
                  </a:lnTo>
                  <a:lnTo>
                    <a:pt x="15437" y="10456"/>
                  </a:lnTo>
                  <a:lnTo>
                    <a:pt x="15437" y="9026"/>
                  </a:lnTo>
                  <a:lnTo>
                    <a:pt x="16127" y="9026"/>
                  </a:lnTo>
                  <a:lnTo>
                    <a:pt x="16249" y="9026"/>
                  </a:lnTo>
                  <a:lnTo>
                    <a:pt x="16349" y="9050"/>
                  </a:lnTo>
                  <a:lnTo>
                    <a:pt x="16445" y="9100"/>
                  </a:lnTo>
                  <a:lnTo>
                    <a:pt x="16521" y="9149"/>
                  </a:lnTo>
                  <a:lnTo>
                    <a:pt x="16594" y="9222"/>
                  </a:lnTo>
                  <a:lnTo>
                    <a:pt x="16618" y="9296"/>
                  </a:lnTo>
                  <a:lnTo>
                    <a:pt x="16668" y="9395"/>
                  </a:lnTo>
                  <a:lnTo>
                    <a:pt x="16668" y="9494"/>
                  </a:lnTo>
                  <a:lnTo>
                    <a:pt x="16644" y="9641"/>
                  </a:lnTo>
                  <a:lnTo>
                    <a:pt x="16594" y="9766"/>
                  </a:lnTo>
                  <a:lnTo>
                    <a:pt x="16521" y="9839"/>
                  </a:lnTo>
                  <a:lnTo>
                    <a:pt x="16422" y="9913"/>
                  </a:lnTo>
                  <a:close/>
                  <a:moveTo>
                    <a:pt x="16249" y="9468"/>
                  </a:moveTo>
                  <a:lnTo>
                    <a:pt x="16200" y="9421"/>
                  </a:lnTo>
                  <a:lnTo>
                    <a:pt x="16176" y="9395"/>
                  </a:lnTo>
                  <a:lnTo>
                    <a:pt x="16101" y="9395"/>
                  </a:lnTo>
                  <a:lnTo>
                    <a:pt x="15855" y="9395"/>
                  </a:lnTo>
                  <a:lnTo>
                    <a:pt x="15855" y="9667"/>
                  </a:lnTo>
                  <a:lnTo>
                    <a:pt x="16101" y="9667"/>
                  </a:lnTo>
                  <a:lnTo>
                    <a:pt x="16176" y="9667"/>
                  </a:lnTo>
                  <a:lnTo>
                    <a:pt x="16200" y="9641"/>
                  </a:lnTo>
                  <a:lnTo>
                    <a:pt x="16249" y="9594"/>
                  </a:lnTo>
                  <a:lnTo>
                    <a:pt x="16249" y="9544"/>
                  </a:lnTo>
                  <a:lnTo>
                    <a:pt x="16249" y="9468"/>
                  </a:lnTo>
                  <a:close/>
                  <a:moveTo>
                    <a:pt x="19725" y="3971"/>
                  </a:moveTo>
                  <a:lnTo>
                    <a:pt x="19774" y="4193"/>
                  </a:lnTo>
                  <a:lnTo>
                    <a:pt x="19774" y="4415"/>
                  </a:lnTo>
                  <a:lnTo>
                    <a:pt x="19774" y="4637"/>
                  </a:lnTo>
                  <a:lnTo>
                    <a:pt x="17039" y="4637"/>
                  </a:lnTo>
                  <a:lnTo>
                    <a:pt x="17064" y="4883"/>
                  </a:lnTo>
                  <a:lnTo>
                    <a:pt x="17138" y="5081"/>
                  </a:lnTo>
                  <a:lnTo>
                    <a:pt x="17237" y="5278"/>
                  </a:lnTo>
                  <a:lnTo>
                    <a:pt x="17360" y="5401"/>
                  </a:lnTo>
                  <a:lnTo>
                    <a:pt x="17509" y="5523"/>
                  </a:lnTo>
                  <a:lnTo>
                    <a:pt x="17681" y="5623"/>
                  </a:lnTo>
                  <a:lnTo>
                    <a:pt x="17877" y="5672"/>
                  </a:lnTo>
                  <a:lnTo>
                    <a:pt x="18076" y="5696"/>
                  </a:lnTo>
                  <a:lnTo>
                    <a:pt x="18470" y="5696"/>
                  </a:lnTo>
                  <a:lnTo>
                    <a:pt x="18865" y="5646"/>
                  </a:lnTo>
                  <a:lnTo>
                    <a:pt x="19061" y="5599"/>
                  </a:lnTo>
                  <a:lnTo>
                    <a:pt x="19259" y="5549"/>
                  </a:lnTo>
                  <a:lnTo>
                    <a:pt x="19432" y="5474"/>
                  </a:lnTo>
                  <a:lnTo>
                    <a:pt x="19578" y="5401"/>
                  </a:lnTo>
                  <a:lnTo>
                    <a:pt x="19578" y="6166"/>
                  </a:lnTo>
                  <a:lnTo>
                    <a:pt x="19210" y="6313"/>
                  </a:lnTo>
                  <a:lnTo>
                    <a:pt x="18839" y="6412"/>
                  </a:lnTo>
                  <a:lnTo>
                    <a:pt x="18643" y="6436"/>
                  </a:lnTo>
                  <a:lnTo>
                    <a:pt x="18421" y="6462"/>
                  </a:lnTo>
                  <a:lnTo>
                    <a:pt x="17976" y="6436"/>
                  </a:lnTo>
                  <a:lnTo>
                    <a:pt x="17754" y="6412"/>
                  </a:lnTo>
                  <a:lnTo>
                    <a:pt x="17556" y="6363"/>
                  </a:lnTo>
                  <a:lnTo>
                    <a:pt x="17360" y="6289"/>
                  </a:lnTo>
                  <a:lnTo>
                    <a:pt x="17187" y="6214"/>
                  </a:lnTo>
                  <a:lnTo>
                    <a:pt x="17015" y="6117"/>
                  </a:lnTo>
                  <a:lnTo>
                    <a:pt x="16866" y="6017"/>
                  </a:lnTo>
                  <a:lnTo>
                    <a:pt x="16743" y="5895"/>
                  </a:lnTo>
                  <a:lnTo>
                    <a:pt x="16620" y="5772"/>
                  </a:lnTo>
                  <a:lnTo>
                    <a:pt x="16497" y="5623"/>
                  </a:lnTo>
                  <a:lnTo>
                    <a:pt x="16422" y="5474"/>
                  </a:lnTo>
                  <a:lnTo>
                    <a:pt x="16349" y="5327"/>
                  </a:lnTo>
                  <a:lnTo>
                    <a:pt x="16275" y="5155"/>
                  </a:lnTo>
                  <a:lnTo>
                    <a:pt x="16226" y="4982"/>
                  </a:lnTo>
                  <a:lnTo>
                    <a:pt x="16200" y="4810"/>
                  </a:lnTo>
                  <a:lnTo>
                    <a:pt x="16200" y="4611"/>
                  </a:lnTo>
                  <a:lnTo>
                    <a:pt x="16200" y="4439"/>
                  </a:lnTo>
                  <a:lnTo>
                    <a:pt x="16200" y="4242"/>
                  </a:lnTo>
                  <a:lnTo>
                    <a:pt x="16226" y="4044"/>
                  </a:lnTo>
                  <a:lnTo>
                    <a:pt x="16275" y="3848"/>
                  </a:lnTo>
                  <a:lnTo>
                    <a:pt x="16349" y="3675"/>
                  </a:lnTo>
                  <a:lnTo>
                    <a:pt x="16422" y="3503"/>
                  </a:lnTo>
                  <a:lnTo>
                    <a:pt x="16497" y="3354"/>
                  </a:lnTo>
                  <a:lnTo>
                    <a:pt x="16594" y="3207"/>
                  </a:lnTo>
                  <a:lnTo>
                    <a:pt x="16720" y="3084"/>
                  </a:lnTo>
                  <a:lnTo>
                    <a:pt x="16842" y="2959"/>
                  </a:lnTo>
                  <a:lnTo>
                    <a:pt x="16989" y="2862"/>
                  </a:lnTo>
                  <a:lnTo>
                    <a:pt x="17138" y="2763"/>
                  </a:lnTo>
                  <a:lnTo>
                    <a:pt x="17287" y="2689"/>
                  </a:lnTo>
                  <a:lnTo>
                    <a:pt x="17459" y="2614"/>
                  </a:lnTo>
                  <a:lnTo>
                    <a:pt x="17632" y="2590"/>
                  </a:lnTo>
                  <a:lnTo>
                    <a:pt x="17828" y="2564"/>
                  </a:lnTo>
                  <a:lnTo>
                    <a:pt x="18026" y="2541"/>
                  </a:lnTo>
                  <a:lnTo>
                    <a:pt x="18248" y="2564"/>
                  </a:lnTo>
                  <a:lnTo>
                    <a:pt x="18444" y="2590"/>
                  </a:lnTo>
                  <a:lnTo>
                    <a:pt x="18617" y="2640"/>
                  </a:lnTo>
                  <a:lnTo>
                    <a:pt x="18789" y="2689"/>
                  </a:lnTo>
                  <a:lnTo>
                    <a:pt x="18962" y="2786"/>
                  </a:lnTo>
                  <a:lnTo>
                    <a:pt x="19110" y="2886"/>
                  </a:lnTo>
                  <a:lnTo>
                    <a:pt x="19233" y="2985"/>
                  </a:lnTo>
                  <a:lnTo>
                    <a:pt x="19356" y="3131"/>
                  </a:lnTo>
                  <a:lnTo>
                    <a:pt x="19455" y="3280"/>
                  </a:lnTo>
                  <a:lnTo>
                    <a:pt x="19555" y="3429"/>
                  </a:lnTo>
                  <a:lnTo>
                    <a:pt x="19628" y="3602"/>
                  </a:lnTo>
                  <a:lnTo>
                    <a:pt x="19701" y="3774"/>
                  </a:lnTo>
                  <a:lnTo>
                    <a:pt x="19725" y="3971"/>
                  </a:lnTo>
                  <a:close/>
                  <a:moveTo>
                    <a:pt x="18914" y="4044"/>
                  </a:moveTo>
                  <a:lnTo>
                    <a:pt x="18888" y="3871"/>
                  </a:lnTo>
                  <a:lnTo>
                    <a:pt x="18839" y="3725"/>
                  </a:lnTo>
                  <a:lnTo>
                    <a:pt x="18789" y="3602"/>
                  </a:lnTo>
                  <a:lnTo>
                    <a:pt x="18692" y="3503"/>
                  </a:lnTo>
                  <a:lnTo>
                    <a:pt x="18593" y="3403"/>
                  </a:lnTo>
                  <a:lnTo>
                    <a:pt x="18470" y="3354"/>
                  </a:lnTo>
                  <a:lnTo>
                    <a:pt x="18321" y="3304"/>
                  </a:lnTo>
                  <a:lnTo>
                    <a:pt x="18149" y="3280"/>
                  </a:lnTo>
                  <a:lnTo>
                    <a:pt x="17976" y="3280"/>
                  </a:lnTo>
                  <a:lnTo>
                    <a:pt x="17804" y="3330"/>
                  </a:lnTo>
                  <a:lnTo>
                    <a:pt x="17655" y="3380"/>
                  </a:lnTo>
                  <a:lnTo>
                    <a:pt x="17509" y="3477"/>
                  </a:lnTo>
                  <a:lnTo>
                    <a:pt x="17360" y="3576"/>
                  </a:lnTo>
                  <a:lnTo>
                    <a:pt x="17237" y="3725"/>
                  </a:lnTo>
                  <a:lnTo>
                    <a:pt x="17138" y="3871"/>
                  </a:lnTo>
                  <a:lnTo>
                    <a:pt x="17088" y="4044"/>
                  </a:lnTo>
                  <a:lnTo>
                    <a:pt x="18914" y="4044"/>
                  </a:lnTo>
                  <a:close/>
                  <a:moveTo>
                    <a:pt x="23821" y="6289"/>
                  </a:moveTo>
                  <a:lnTo>
                    <a:pt x="23474" y="6386"/>
                  </a:lnTo>
                  <a:lnTo>
                    <a:pt x="23080" y="6436"/>
                  </a:lnTo>
                  <a:lnTo>
                    <a:pt x="22711" y="6462"/>
                  </a:lnTo>
                  <a:lnTo>
                    <a:pt x="22463" y="6436"/>
                  </a:lnTo>
                  <a:lnTo>
                    <a:pt x="22217" y="6412"/>
                  </a:lnTo>
                  <a:lnTo>
                    <a:pt x="22021" y="6386"/>
                  </a:lnTo>
                  <a:lnTo>
                    <a:pt x="21799" y="6313"/>
                  </a:lnTo>
                  <a:lnTo>
                    <a:pt x="21627" y="6240"/>
                  </a:lnTo>
                  <a:lnTo>
                    <a:pt x="21454" y="6166"/>
                  </a:lnTo>
                  <a:lnTo>
                    <a:pt x="21279" y="6067"/>
                  </a:lnTo>
                  <a:lnTo>
                    <a:pt x="21133" y="5944"/>
                  </a:lnTo>
                  <a:lnTo>
                    <a:pt x="21010" y="5819"/>
                  </a:lnTo>
                  <a:lnTo>
                    <a:pt x="20911" y="5672"/>
                  </a:lnTo>
                  <a:lnTo>
                    <a:pt x="20812" y="5500"/>
                  </a:lnTo>
                  <a:lnTo>
                    <a:pt x="20738" y="5327"/>
                  </a:lnTo>
                  <a:lnTo>
                    <a:pt x="20665" y="5129"/>
                  </a:lnTo>
                  <a:lnTo>
                    <a:pt x="20639" y="4933"/>
                  </a:lnTo>
                  <a:lnTo>
                    <a:pt x="20589" y="4734"/>
                  </a:lnTo>
                  <a:lnTo>
                    <a:pt x="20589" y="4514"/>
                  </a:lnTo>
                  <a:lnTo>
                    <a:pt x="20589" y="4292"/>
                  </a:lnTo>
                  <a:lnTo>
                    <a:pt x="20615" y="4070"/>
                  </a:lnTo>
                  <a:lnTo>
                    <a:pt x="20665" y="3897"/>
                  </a:lnTo>
                  <a:lnTo>
                    <a:pt x="20712" y="3699"/>
                  </a:lnTo>
                  <a:lnTo>
                    <a:pt x="20788" y="3526"/>
                  </a:lnTo>
                  <a:lnTo>
                    <a:pt x="20887" y="3380"/>
                  </a:lnTo>
                  <a:lnTo>
                    <a:pt x="20984" y="3231"/>
                  </a:lnTo>
                  <a:lnTo>
                    <a:pt x="21083" y="3084"/>
                  </a:lnTo>
                  <a:lnTo>
                    <a:pt x="21206" y="2959"/>
                  </a:lnTo>
                  <a:lnTo>
                    <a:pt x="21355" y="2862"/>
                  </a:lnTo>
                  <a:lnTo>
                    <a:pt x="21501" y="2786"/>
                  </a:lnTo>
                  <a:lnTo>
                    <a:pt x="21650" y="2713"/>
                  </a:lnTo>
                  <a:lnTo>
                    <a:pt x="21823" y="2640"/>
                  </a:lnTo>
                  <a:lnTo>
                    <a:pt x="21995" y="2590"/>
                  </a:lnTo>
                  <a:lnTo>
                    <a:pt x="22194" y="2564"/>
                  </a:lnTo>
                  <a:lnTo>
                    <a:pt x="22390" y="2564"/>
                  </a:lnTo>
                  <a:lnTo>
                    <a:pt x="22661" y="2590"/>
                  </a:lnTo>
                  <a:lnTo>
                    <a:pt x="22884" y="2614"/>
                  </a:lnTo>
                  <a:lnTo>
                    <a:pt x="23129" y="2713"/>
                  </a:lnTo>
                  <a:lnTo>
                    <a:pt x="23328" y="2812"/>
                  </a:lnTo>
                  <a:lnTo>
                    <a:pt x="23328" y="2541"/>
                  </a:lnTo>
                  <a:lnTo>
                    <a:pt x="24140" y="2541"/>
                  </a:lnTo>
                  <a:lnTo>
                    <a:pt x="24117" y="6190"/>
                  </a:lnTo>
                  <a:lnTo>
                    <a:pt x="23821" y="6289"/>
                  </a:lnTo>
                  <a:close/>
                  <a:moveTo>
                    <a:pt x="23328" y="3576"/>
                  </a:moveTo>
                  <a:lnTo>
                    <a:pt x="23129" y="3453"/>
                  </a:lnTo>
                  <a:lnTo>
                    <a:pt x="22933" y="3380"/>
                  </a:lnTo>
                  <a:lnTo>
                    <a:pt x="22735" y="3330"/>
                  </a:lnTo>
                  <a:lnTo>
                    <a:pt x="22539" y="3304"/>
                  </a:lnTo>
                  <a:lnTo>
                    <a:pt x="22317" y="3330"/>
                  </a:lnTo>
                  <a:lnTo>
                    <a:pt x="22094" y="3380"/>
                  </a:lnTo>
                  <a:lnTo>
                    <a:pt x="21896" y="3477"/>
                  </a:lnTo>
                  <a:lnTo>
                    <a:pt x="21749" y="3625"/>
                  </a:lnTo>
                  <a:lnTo>
                    <a:pt x="21601" y="3798"/>
                  </a:lnTo>
                  <a:lnTo>
                    <a:pt x="21527" y="3994"/>
                  </a:lnTo>
                  <a:lnTo>
                    <a:pt x="21454" y="4242"/>
                  </a:lnTo>
                  <a:lnTo>
                    <a:pt x="21428" y="4514"/>
                  </a:lnTo>
                  <a:lnTo>
                    <a:pt x="21454" y="4784"/>
                  </a:lnTo>
                  <a:lnTo>
                    <a:pt x="21527" y="5032"/>
                  </a:lnTo>
                  <a:lnTo>
                    <a:pt x="21627" y="5228"/>
                  </a:lnTo>
                  <a:lnTo>
                    <a:pt x="21749" y="5401"/>
                  </a:lnTo>
                  <a:lnTo>
                    <a:pt x="21922" y="5523"/>
                  </a:lnTo>
                  <a:lnTo>
                    <a:pt x="22118" y="5623"/>
                  </a:lnTo>
                  <a:lnTo>
                    <a:pt x="22366" y="5696"/>
                  </a:lnTo>
                  <a:lnTo>
                    <a:pt x="22612" y="5722"/>
                  </a:lnTo>
                  <a:lnTo>
                    <a:pt x="22907" y="5696"/>
                  </a:lnTo>
                  <a:lnTo>
                    <a:pt x="23106" y="5672"/>
                  </a:lnTo>
                  <a:lnTo>
                    <a:pt x="23302" y="5623"/>
                  </a:lnTo>
                  <a:lnTo>
                    <a:pt x="23328" y="3576"/>
                  </a:lnTo>
                  <a:close/>
                  <a:moveTo>
                    <a:pt x="12921" y="5944"/>
                  </a:moveTo>
                  <a:lnTo>
                    <a:pt x="12772" y="6067"/>
                  </a:lnTo>
                  <a:lnTo>
                    <a:pt x="12625" y="6166"/>
                  </a:lnTo>
                  <a:lnTo>
                    <a:pt x="12453" y="6240"/>
                  </a:lnTo>
                  <a:lnTo>
                    <a:pt x="12254" y="6313"/>
                  </a:lnTo>
                  <a:lnTo>
                    <a:pt x="12058" y="6386"/>
                  </a:lnTo>
                  <a:lnTo>
                    <a:pt x="11836" y="6412"/>
                  </a:lnTo>
                  <a:lnTo>
                    <a:pt x="11614" y="6436"/>
                  </a:lnTo>
                  <a:lnTo>
                    <a:pt x="11366" y="6462"/>
                  </a:lnTo>
                  <a:lnTo>
                    <a:pt x="11021" y="6436"/>
                  </a:lnTo>
                  <a:lnTo>
                    <a:pt x="10676" y="6386"/>
                  </a:lnTo>
                  <a:lnTo>
                    <a:pt x="10305" y="6313"/>
                  </a:lnTo>
                  <a:lnTo>
                    <a:pt x="9963" y="6190"/>
                  </a:lnTo>
                  <a:lnTo>
                    <a:pt x="9937" y="765"/>
                  </a:lnTo>
                  <a:lnTo>
                    <a:pt x="10749" y="765"/>
                  </a:lnTo>
                  <a:lnTo>
                    <a:pt x="10749" y="2763"/>
                  </a:lnTo>
                  <a:lnTo>
                    <a:pt x="11021" y="2663"/>
                  </a:lnTo>
                  <a:lnTo>
                    <a:pt x="11269" y="2614"/>
                  </a:lnTo>
                  <a:lnTo>
                    <a:pt x="11489" y="2564"/>
                  </a:lnTo>
                  <a:lnTo>
                    <a:pt x="11664" y="2564"/>
                  </a:lnTo>
                  <a:lnTo>
                    <a:pt x="11860" y="2564"/>
                  </a:lnTo>
                  <a:lnTo>
                    <a:pt x="12058" y="2590"/>
                  </a:lnTo>
                  <a:lnTo>
                    <a:pt x="12231" y="2640"/>
                  </a:lnTo>
                  <a:lnTo>
                    <a:pt x="12403" y="2713"/>
                  </a:lnTo>
                  <a:lnTo>
                    <a:pt x="12576" y="2786"/>
                  </a:lnTo>
                  <a:lnTo>
                    <a:pt x="12722" y="2862"/>
                  </a:lnTo>
                  <a:lnTo>
                    <a:pt x="12847" y="2959"/>
                  </a:lnTo>
                  <a:lnTo>
                    <a:pt x="12970" y="3084"/>
                  </a:lnTo>
                  <a:lnTo>
                    <a:pt x="13093" y="3231"/>
                  </a:lnTo>
                  <a:lnTo>
                    <a:pt x="13192" y="3380"/>
                  </a:lnTo>
                  <a:lnTo>
                    <a:pt x="13265" y="3526"/>
                  </a:lnTo>
                  <a:lnTo>
                    <a:pt x="13339" y="3699"/>
                  </a:lnTo>
                  <a:lnTo>
                    <a:pt x="13388" y="3897"/>
                  </a:lnTo>
                  <a:lnTo>
                    <a:pt x="13438" y="4070"/>
                  </a:lnTo>
                  <a:lnTo>
                    <a:pt x="13462" y="4292"/>
                  </a:lnTo>
                  <a:lnTo>
                    <a:pt x="13462" y="4514"/>
                  </a:lnTo>
                  <a:lnTo>
                    <a:pt x="13462" y="4734"/>
                  </a:lnTo>
                  <a:lnTo>
                    <a:pt x="13438" y="4933"/>
                  </a:lnTo>
                  <a:lnTo>
                    <a:pt x="13388" y="5129"/>
                  </a:lnTo>
                  <a:lnTo>
                    <a:pt x="13339" y="5327"/>
                  </a:lnTo>
                  <a:lnTo>
                    <a:pt x="13265" y="5500"/>
                  </a:lnTo>
                  <a:lnTo>
                    <a:pt x="13166" y="5672"/>
                  </a:lnTo>
                  <a:lnTo>
                    <a:pt x="13043" y="5795"/>
                  </a:lnTo>
                  <a:lnTo>
                    <a:pt x="12921" y="5944"/>
                  </a:lnTo>
                  <a:close/>
                  <a:moveTo>
                    <a:pt x="12625" y="4514"/>
                  </a:moveTo>
                  <a:lnTo>
                    <a:pt x="12599" y="4242"/>
                  </a:lnTo>
                  <a:lnTo>
                    <a:pt x="12550" y="3994"/>
                  </a:lnTo>
                  <a:lnTo>
                    <a:pt x="12453" y="3798"/>
                  </a:lnTo>
                  <a:lnTo>
                    <a:pt x="12328" y="3625"/>
                  </a:lnTo>
                  <a:lnTo>
                    <a:pt x="12155" y="3477"/>
                  </a:lnTo>
                  <a:lnTo>
                    <a:pt x="11983" y="3380"/>
                  </a:lnTo>
                  <a:lnTo>
                    <a:pt x="11760" y="3330"/>
                  </a:lnTo>
                  <a:lnTo>
                    <a:pt x="11515" y="3304"/>
                  </a:lnTo>
                  <a:lnTo>
                    <a:pt x="11293" y="3330"/>
                  </a:lnTo>
                  <a:lnTo>
                    <a:pt x="11094" y="3380"/>
                  </a:lnTo>
                  <a:lnTo>
                    <a:pt x="10898" y="3429"/>
                  </a:lnTo>
                  <a:lnTo>
                    <a:pt x="10749" y="3503"/>
                  </a:lnTo>
                  <a:lnTo>
                    <a:pt x="10749" y="5573"/>
                  </a:lnTo>
                  <a:lnTo>
                    <a:pt x="10922" y="5646"/>
                  </a:lnTo>
                  <a:lnTo>
                    <a:pt x="11094" y="5672"/>
                  </a:lnTo>
                  <a:lnTo>
                    <a:pt x="11269" y="5696"/>
                  </a:lnTo>
                  <a:lnTo>
                    <a:pt x="11442" y="5722"/>
                  </a:lnTo>
                  <a:lnTo>
                    <a:pt x="11711" y="5696"/>
                  </a:lnTo>
                  <a:lnTo>
                    <a:pt x="11959" y="5623"/>
                  </a:lnTo>
                  <a:lnTo>
                    <a:pt x="12155" y="5523"/>
                  </a:lnTo>
                  <a:lnTo>
                    <a:pt x="12328" y="5401"/>
                  </a:lnTo>
                  <a:lnTo>
                    <a:pt x="12453" y="5228"/>
                  </a:lnTo>
                  <a:lnTo>
                    <a:pt x="12550" y="5032"/>
                  </a:lnTo>
                  <a:lnTo>
                    <a:pt x="12599" y="4784"/>
                  </a:lnTo>
                  <a:lnTo>
                    <a:pt x="12625" y="4514"/>
                  </a:lnTo>
                  <a:close/>
                  <a:moveTo>
                    <a:pt x="23994" y="9468"/>
                  </a:moveTo>
                  <a:lnTo>
                    <a:pt x="24041" y="9421"/>
                  </a:lnTo>
                  <a:lnTo>
                    <a:pt x="24091" y="9371"/>
                  </a:lnTo>
                  <a:lnTo>
                    <a:pt x="24140" y="9345"/>
                  </a:lnTo>
                  <a:lnTo>
                    <a:pt x="24216" y="9345"/>
                  </a:lnTo>
                  <a:lnTo>
                    <a:pt x="24313" y="9345"/>
                  </a:lnTo>
                  <a:lnTo>
                    <a:pt x="24412" y="9395"/>
                  </a:lnTo>
                  <a:lnTo>
                    <a:pt x="24485" y="9468"/>
                  </a:lnTo>
                  <a:lnTo>
                    <a:pt x="24535" y="9568"/>
                  </a:lnTo>
                  <a:lnTo>
                    <a:pt x="24880" y="9395"/>
                  </a:lnTo>
                  <a:lnTo>
                    <a:pt x="24804" y="9296"/>
                  </a:lnTo>
                  <a:lnTo>
                    <a:pt x="24733" y="9199"/>
                  </a:lnTo>
                  <a:lnTo>
                    <a:pt x="24658" y="9123"/>
                  </a:lnTo>
                  <a:lnTo>
                    <a:pt x="24585" y="9076"/>
                  </a:lnTo>
                  <a:lnTo>
                    <a:pt x="24412" y="9026"/>
                  </a:lnTo>
                  <a:lnTo>
                    <a:pt x="24216" y="9000"/>
                  </a:lnTo>
                  <a:lnTo>
                    <a:pt x="24067" y="9000"/>
                  </a:lnTo>
                  <a:lnTo>
                    <a:pt x="23918" y="9050"/>
                  </a:lnTo>
                  <a:lnTo>
                    <a:pt x="23795" y="9100"/>
                  </a:lnTo>
                  <a:lnTo>
                    <a:pt x="23696" y="9199"/>
                  </a:lnTo>
                  <a:lnTo>
                    <a:pt x="23599" y="9296"/>
                  </a:lnTo>
                  <a:lnTo>
                    <a:pt x="23524" y="9421"/>
                  </a:lnTo>
                  <a:lnTo>
                    <a:pt x="23500" y="9568"/>
                  </a:lnTo>
                  <a:lnTo>
                    <a:pt x="23474" y="9740"/>
                  </a:lnTo>
                  <a:lnTo>
                    <a:pt x="23500" y="9889"/>
                  </a:lnTo>
                  <a:lnTo>
                    <a:pt x="23524" y="10036"/>
                  </a:lnTo>
                  <a:lnTo>
                    <a:pt x="23599" y="10161"/>
                  </a:lnTo>
                  <a:lnTo>
                    <a:pt x="23696" y="10284"/>
                  </a:lnTo>
                  <a:lnTo>
                    <a:pt x="23795" y="10357"/>
                  </a:lnTo>
                  <a:lnTo>
                    <a:pt x="23918" y="10430"/>
                  </a:lnTo>
                  <a:lnTo>
                    <a:pt x="24067" y="10456"/>
                  </a:lnTo>
                  <a:lnTo>
                    <a:pt x="24216" y="10480"/>
                  </a:lnTo>
                  <a:lnTo>
                    <a:pt x="24339" y="10480"/>
                  </a:lnTo>
                  <a:lnTo>
                    <a:pt x="24436" y="10456"/>
                  </a:lnTo>
                  <a:lnTo>
                    <a:pt x="24535" y="10407"/>
                  </a:lnTo>
                  <a:lnTo>
                    <a:pt x="24611" y="10357"/>
                  </a:lnTo>
                  <a:lnTo>
                    <a:pt x="24757" y="10234"/>
                  </a:lnTo>
                  <a:lnTo>
                    <a:pt x="24880" y="10062"/>
                  </a:lnTo>
                  <a:lnTo>
                    <a:pt x="24535" y="9889"/>
                  </a:lnTo>
                  <a:lnTo>
                    <a:pt x="24462" y="9986"/>
                  </a:lnTo>
                  <a:lnTo>
                    <a:pt x="24412" y="10062"/>
                  </a:lnTo>
                  <a:lnTo>
                    <a:pt x="24313" y="10111"/>
                  </a:lnTo>
                  <a:lnTo>
                    <a:pt x="24216" y="10135"/>
                  </a:lnTo>
                  <a:lnTo>
                    <a:pt x="24140" y="10135"/>
                  </a:lnTo>
                  <a:lnTo>
                    <a:pt x="24091" y="10111"/>
                  </a:lnTo>
                  <a:lnTo>
                    <a:pt x="24041" y="10062"/>
                  </a:lnTo>
                  <a:lnTo>
                    <a:pt x="23994" y="10012"/>
                  </a:lnTo>
                  <a:lnTo>
                    <a:pt x="23918" y="9889"/>
                  </a:lnTo>
                  <a:lnTo>
                    <a:pt x="23895" y="9740"/>
                  </a:lnTo>
                  <a:lnTo>
                    <a:pt x="23918" y="9594"/>
                  </a:lnTo>
                  <a:lnTo>
                    <a:pt x="23994" y="9468"/>
                  </a:lnTo>
                  <a:close/>
                  <a:moveTo>
                    <a:pt x="14423" y="7126"/>
                  </a:moveTo>
                  <a:lnTo>
                    <a:pt x="15238" y="7126"/>
                  </a:lnTo>
                  <a:lnTo>
                    <a:pt x="15238" y="0"/>
                  </a:lnTo>
                  <a:lnTo>
                    <a:pt x="14423" y="0"/>
                  </a:lnTo>
                  <a:lnTo>
                    <a:pt x="14423" y="7126"/>
                  </a:lnTo>
                  <a:close/>
                  <a:moveTo>
                    <a:pt x="12824" y="10456"/>
                  </a:moveTo>
                  <a:lnTo>
                    <a:pt x="13981" y="10456"/>
                  </a:lnTo>
                  <a:lnTo>
                    <a:pt x="13981" y="10085"/>
                  </a:lnTo>
                  <a:lnTo>
                    <a:pt x="13242" y="10085"/>
                  </a:lnTo>
                  <a:lnTo>
                    <a:pt x="13242" y="9863"/>
                  </a:lnTo>
                  <a:lnTo>
                    <a:pt x="13858" y="9863"/>
                  </a:lnTo>
                  <a:lnTo>
                    <a:pt x="13858" y="9544"/>
                  </a:lnTo>
                  <a:lnTo>
                    <a:pt x="13242" y="9544"/>
                  </a:lnTo>
                  <a:lnTo>
                    <a:pt x="13242" y="9395"/>
                  </a:lnTo>
                  <a:lnTo>
                    <a:pt x="13981" y="9395"/>
                  </a:lnTo>
                  <a:lnTo>
                    <a:pt x="13981" y="9026"/>
                  </a:lnTo>
                  <a:lnTo>
                    <a:pt x="12824" y="9026"/>
                  </a:lnTo>
                  <a:lnTo>
                    <a:pt x="12824" y="10456"/>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range"/>
            <p:cNvSpPr>
              <a:spLocks noEditPoints="1"/>
            </p:cNvSpPr>
            <p:nvPr userDrawn="1"/>
          </p:nvSpPr>
          <p:spPr bwMode="auto">
            <a:xfrm>
              <a:off x="-7546" y="1667"/>
              <a:ext cx="1578" cy="7570"/>
            </a:xfrm>
            <a:custGeom>
              <a:avLst/>
              <a:gdLst>
                <a:gd name="T0" fmla="*/ 47 w 1578"/>
                <a:gd name="T1" fmla="*/ 1874 h 7570"/>
                <a:gd name="T2" fmla="*/ 1528 w 1578"/>
                <a:gd name="T3" fmla="*/ 1874 h 7570"/>
                <a:gd name="T4" fmla="*/ 1528 w 1578"/>
                <a:gd name="T5" fmla="*/ 7570 h 7570"/>
                <a:gd name="T6" fmla="*/ 47 w 1578"/>
                <a:gd name="T7" fmla="*/ 7570 h 7570"/>
                <a:gd name="T8" fmla="*/ 47 w 1578"/>
                <a:gd name="T9" fmla="*/ 1874 h 7570"/>
                <a:gd name="T10" fmla="*/ 1552 w 1578"/>
                <a:gd name="T11" fmla="*/ 640 h 7570"/>
                <a:gd name="T12" fmla="*/ 1528 w 1578"/>
                <a:gd name="T13" fmla="*/ 494 h 7570"/>
                <a:gd name="T14" fmla="*/ 1453 w 1578"/>
                <a:gd name="T15" fmla="*/ 345 h 7570"/>
                <a:gd name="T16" fmla="*/ 1356 w 1578"/>
                <a:gd name="T17" fmla="*/ 245 h 7570"/>
                <a:gd name="T18" fmla="*/ 1231 w 1578"/>
                <a:gd name="T19" fmla="*/ 149 h 7570"/>
                <a:gd name="T20" fmla="*/ 1084 w 1578"/>
                <a:gd name="T21" fmla="*/ 73 h 7570"/>
                <a:gd name="T22" fmla="*/ 935 w 1578"/>
                <a:gd name="T23" fmla="*/ 23 h 7570"/>
                <a:gd name="T24" fmla="*/ 789 w 1578"/>
                <a:gd name="T25" fmla="*/ 0 h 7570"/>
                <a:gd name="T26" fmla="*/ 640 w 1578"/>
                <a:gd name="T27" fmla="*/ 23 h 7570"/>
                <a:gd name="T28" fmla="*/ 494 w 1578"/>
                <a:gd name="T29" fmla="*/ 73 h 7570"/>
                <a:gd name="T30" fmla="*/ 345 w 1578"/>
                <a:gd name="T31" fmla="*/ 149 h 7570"/>
                <a:gd name="T32" fmla="*/ 222 w 1578"/>
                <a:gd name="T33" fmla="*/ 245 h 7570"/>
                <a:gd name="T34" fmla="*/ 149 w 1578"/>
                <a:gd name="T35" fmla="*/ 345 h 7570"/>
                <a:gd name="T36" fmla="*/ 73 w 1578"/>
                <a:gd name="T37" fmla="*/ 494 h 7570"/>
                <a:gd name="T38" fmla="*/ 23 w 1578"/>
                <a:gd name="T39" fmla="*/ 640 h 7570"/>
                <a:gd name="T40" fmla="*/ 0 w 1578"/>
                <a:gd name="T41" fmla="*/ 789 h 7570"/>
                <a:gd name="T42" fmla="*/ 23 w 1578"/>
                <a:gd name="T43" fmla="*/ 962 h 7570"/>
                <a:gd name="T44" fmla="*/ 73 w 1578"/>
                <a:gd name="T45" fmla="*/ 1108 h 7570"/>
                <a:gd name="T46" fmla="*/ 149 w 1578"/>
                <a:gd name="T47" fmla="*/ 1233 h 7570"/>
                <a:gd name="T48" fmla="*/ 222 w 1578"/>
                <a:gd name="T49" fmla="*/ 1356 h 7570"/>
                <a:gd name="T50" fmla="*/ 345 w 1578"/>
                <a:gd name="T51" fmla="*/ 1456 h 7570"/>
                <a:gd name="T52" fmla="*/ 494 w 1578"/>
                <a:gd name="T53" fmla="*/ 1529 h 7570"/>
                <a:gd name="T54" fmla="*/ 640 w 1578"/>
                <a:gd name="T55" fmla="*/ 1579 h 7570"/>
                <a:gd name="T56" fmla="*/ 789 w 1578"/>
                <a:gd name="T57" fmla="*/ 1579 h 7570"/>
                <a:gd name="T58" fmla="*/ 935 w 1578"/>
                <a:gd name="T59" fmla="*/ 1579 h 7570"/>
                <a:gd name="T60" fmla="*/ 1084 w 1578"/>
                <a:gd name="T61" fmla="*/ 1529 h 7570"/>
                <a:gd name="T62" fmla="*/ 1231 w 1578"/>
                <a:gd name="T63" fmla="*/ 1456 h 7570"/>
                <a:gd name="T64" fmla="*/ 1356 w 1578"/>
                <a:gd name="T65" fmla="*/ 1356 h 7570"/>
                <a:gd name="T66" fmla="*/ 1453 w 1578"/>
                <a:gd name="T67" fmla="*/ 1233 h 7570"/>
                <a:gd name="T68" fmla="*/ 1528 w 1578"/>
                <a:gd name="T69" fmla="*/ 1108 h 7570"/>
                <a:gd name="T70" fmla="*/ 1552 w 1578"/>
                <a:gd name="T71" fmla="*/ 962 h 7570"/>
                <a:gd name="T72" fmla="*/ 1578 w 1578"/>
                <a:gd name="T73" fmla="*/ 789 h 7570"/>
                <a:gd name="T74" fmla="*/ 1552 w 1578"/>
                <a:gd name="T75" fmla="*/ 640 h 7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7570">
                  <a:moveTo>
                    <a:pt x="47" y="1874"/>
                  </a:moveTo>
                  <a:lnTo>
                    <a:pt x="1528" y="1874"/>
                  </a:lnTo>
                  <a:lnTo>
                    <a:pt x="1528" y="7570"/>
                  </a:lnTo>
                  <a:lnTo>
                    <a:pt x="47" y="7570"/>
                  </a:lnTo>
                  <a:lnTo>
                    <a:pt x="47" y="1874"/>
                  </a:lnTo>
                  <a:close/>
                  <a:moveTo>
                    <a:pt x="1552" y="640"/>
                  </a:moveTo>
                  <a:lnTo>
                    <a:pt x="1528" y="494"/>
                  </a:lnTo>
                  <a:lnTo>
                    <a:pt x="1453" y="345"/>
                  </a:lnTo>
                  <a:lnTo>
                    <a:pt x="1356" y="245"/>
                  </a:lnTo>
                  <a:lnTo>
                    <a:pt x="1231" y="149"/>
                  </a:lnTo>
                  <a:lnTo>
                    <a:pt x="1084" y="73"/>
                  </a:lnTo>
                  <a:lnTo>
                    <a:pt x="935" y="23"/>
                  </a:lnTo>
                  <a:lnTo>
                    <a:pt x="789" y="0"/>
                  </a:lnTo>
                  <a:lnTo>
                    <a:pt x="640" y="23"/>
                  </a:lnTo>
                  <a:lnTo>
                    <a:pt x="494" y="73"/>
                  </a:lnTo>
                  <a:lnTo>
                    <a:pt x="345" y="149"/>
                  </a:lnTo>
                  <a:lnTo>
                    <a:pt x="222" y="245"/>
                  </a:lnTo>
                  <a:lnTo>
                    <a:pt x="149" y="345"/>
                  </a:lnTo>
                  <a:lnTo>
                    <a:pt x="73" y="494"/>
                  </a:lnTo>
                  <a:lnTo>
                    <a:pt x="23" y="640"/>
                  </a:lnTo>
                  <a:lnTo>
                    <a:pt x="0" y="789"/>
                  </a:lnTo>
                  <a:lnTo>
                    <a:pt x="23" y="962"/>
                  </a:lnTo>
                  <a:lnTo>
                    <a:pt x="73" y="1108"/>
                  </a:lnTo>
                  <a:lnTo>
                    <a:pt x="149" y="1233"/>
                  </a:lnTo>
                  <a:lnTo>
                    <a:pt x="222" y="1356"/>
                  </a:lnTo>
                  <a:lnTo>
                    <a:pt x="345" y="1456"/>
                  </a:lnTo>
                  <a:lnTo>
                    <a:pt x="494" y="1529"/>
                  </a:lnTo>
                  <a:lnTo>
                    <a:pt x="640" y="1579"/>
                  </a:lnTo>
                  <a:lnTo>
                    <a:pt x="789" y="1579"/>
                  </a:lnTo>
                  <a:lnTo>
                    <a:pt x="935" y="1579"/>
                  </a:lnTo>
                  <a:lnTo>
                    <a:pt x="1084" y="1529"/>
                  </a:lnTo>
                  <a:lnTo>
                    <a:pt x="1231" y="1456"/>
                  </a:lnTo>
                  <a:lnTo>
                    <a:pt x="1356" y="1356"/>
                  </a:lnTo>
                  <a:lnTo>
                    <a:pt x="1453" y="1233"/>
                  </a:lnTo>
                  <a:lnTo>
                    <a:pt x="1528" y="1108"/>
                  </a:lnTo>
                  <a:lnTo>
                    <a:pt x="1552" y="962"/>
                  </a:lnTo>
                  <a:lnTo>
                    <a:pt x="1578" y="789"/>
                  </a:lnTo>
                  <a:lnTo>
                    <a:pt x="1552" y="640"/>
                  </a:lnTo>
                  <a:close/>
                </a:path>
              </a:pathLst>
            </a:custGeom>
            <a:solidFill>
              <a:srgbClr val="DA682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Med Blue"/>
            <p:cNvSpPr>
              <a:spLocks/>
            </p:cNvSpPr>
            <p:nvPr userDrawn="1"/>
          </p:nvSpPr>
          <p:spPr bwMode="auto">
            <a:xfrm>
              <a:off x="-9519" y="5266"/>
              <a:ext cx="1453" cy="3971"/>
            </a:xfrm>
            <a:custGeom>
              <a:avLst/>
              <a:gdLst>
                <a:gd name="T0" fmla="*/ 0 w 1453"/>
                <a:gd name="T1" fmla="*/ 0 h 3971"/>
                <a:gd name="T2" fmla="*/ 1453 w 1453"/>
                <a:gd name="T3" fmla="*/ 0 h 3971"/>
                <a:gd name="T4" fmla="*/ 1453 w 1453"/>
                <a:gd name="T5" fmla="*/ 3971 h 3971"/>
                <a:gd name="T6" fmla="*/ 0 w 1453"/>
                <a:gd name="T7" fmla="*/ 3971 h 3971"/>
                <a:gd name="T8" fmla="*/ 0 w 1453"/>
                <a:gd name="T9" fmla="*/ 0 h 3971"/>
                <a:gd name="T10" fmla="*/ 0 w 1453"/>
                <a:gd name="T11" fmla="*/ 0 h 3971"/>
              </a:gdLst>
              <a:ahLst/>
              <a:cxnLst>
                <a:cxn ang="0">
                  <a:pos x="T0" y="T1"/>
                </a:cxn>
                <a:cxn ang="0">
                  <a:pos x="T2" y="T3"/>
                </a:cxn>
                <a:cxn ang="0">
                  <a:pos x="T4" y="T5"/>
                </a:cxn>
                <a:cxn ang="0">
                  <a:pos x="T6" y="T7"/>
                </a:cxn>
                <a:cxn ang="0">
                  <a:pos x="T8" y="T9"/>
                </a:cxn>
                <a:cxn ang="0">
                  <a:pos x="T10" y="T11"/>
                </a:cxn>
              </a:cxnLst>
              <a:rect l="0" t="0" r="r" b="b"/>
              <a:pathLst>
                <a:path w="1453" h="3971">
                  <a:moveTo>
                    <a:pt x="0" y="0"/>
                  </a:moveTo>
                  <a:lnTo>
                    <a:pt x="1453" y="0"/>
                  </a:lnTo>
                  <a:lnTo>
                    <a:pt x="1453" y="3971"/>
                  </a:lnTo>
                  <a:lnTo>
                    <a:pt x="0" y="3971"/>
                  </a:lnTo>
                  <a:lnTo>
                    <a:pt x="0" y="0"/>
                  </a:lnTo>
                  <a:lnTo>
                    <a:pt x="0" y="0"/>
                  </a:lnTo>
                  <a:close/>
                </a:path>
              </a:pathLst>
            </a:custGeom>
            <a:solidFill>
              <a:srgbClr val="1C849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Blue"/>
            <p:cNvSpPr>
              <a:spLocks noEditPoints="1"/>
            </p:cNvSpPr>
            <p:nvPr userDrawn="1"/>
          </p:nvSpPr>
          <p:spPr bwMode="auto">
            <a:xfrm>
              <a:off x="-11565" y="-4079"/>
              <a:ext cx="1578" cy="13316"/>
            </a:xfrm>
            <a:custGeom>
              <a:avLst/>
              <a:gdLst>
                <a:gd name="T0" fmla="*/ 0 w 1578"/>
                <a:gd name="T1" fmla="*/ 1924 h 13316"/>
                <a:gd name="T2" fmla="*/ 1453 w 1578"/>
                <a:gd name="T3" fmla="*/ 1924 h 13316"/>
                <a:gd name="T4" fmla="*/ 1453 w 1578"/>
                <a:gd name="T5" fmla="*/ 13316 h 13316"/>
                <a:gd name="T6" fmla="*/ 0 w 1578"/>
                <a:gd name="T7" fmla="*/ 13316 h 13316"/>
                <a:gd name="T8" fmla="*/ 0 w 1578"/>
                <a:gd name="T9" fmla="*/ 1924 h 13316"/>
                <a:gd name="T10" fmla="*/ 1552 w 1578"/>
                <a:gd name="T11" fmla="*/ 643 h 13316"/>
                <a:gd name="T12" fmla="*/ 1503 w 1578"/>
                <a:gd name="T13" fmla="*/ 494 h 13316"/>
                <a:gd name="T14" fmla="*/ 1429 w 1578"/>
                <a:gd name="T15" fmla="*/ 345 h 13316"/>
                <a:gd name="T16" fmla="*/ 1356 w 1578"/>
                <a:gd name="T17" fmla="*/ 248 h 13316"/>
                <a:gd name="T18" fmla="*/ 1233 w 1578"/>
                <a:gd name="T19" fmla="*/ 149 h 13316"/>
                <a:gd name="T20" fmla="*/ 1084 w 1578"/>
                <a:gd name="T21" fmla="*/ 75 h 13316"/>
                <a:gd name="T22" fmla="*/ 936 w 1578"/>
                <a:gd name="T23" fmla="*/ 26 h 13316"/>
                <a:gd name="T24" fmla="*/ 789 w 1578"/>
                <a:gd name="T25" fmla="*/ 0 h 13316"/>
                <a:gd name="T26" fmla="*/ 640 w 1578"/>
                <a:gd name="T27" fmla="*/ 26 h 13316"/>
                <a:gd name="T28" fmla="*/ 494 w 1578"/>
                <a:gd name="T29" fmla="*/ 75 h 13316"/>
                <a:gd name="T30" fmla="*/ 345 w 1578"/>
                <a:gd name="T31" fmla="*/ 149 h 13316"/>
                <a:gd name="T32" fmla="*/ 222 w 1578"/>
                <a:gd name="T33" fmla="*/ 248 h 13316"/>
                <a:gd name="T34" fmla="*/ 123 w 1578"/>
                <a:gd name="T35" fmla="*/ 345 h 13316"/>
                <a:gd name="T36" fmla="*/ 50 w 1578"/>
                <a:gd name="T37" fmla="*/ 494 h 13316"/>
                <a:gd name="T38" fmla="*/ 24 w 1578"/>
                <a:gd name="T39" fmla="*/ 643 h 13316"/>
                <a:gd name="T40" fmla="*/ 0 w 1578"/>
                <a:gd name="T41" fmla="*/ 789 h 13316"/>
                <a:gd name="T42" fmla="*/ 24 w 1578"/>
                <a:gd name="T43" fmla="*/ 962 h 13316"/>
                <a:gd name="T44" fmla="*/ 50 w 1578"/>
                <a:gd name="T45" fmla="*/ 1111 h 13316"/>
                <a:gd name="T46" fmla="*/ 123 w 1578"/>
                <a:gd name="T47" fmla="*/ 1234 h 13316"/>
                <a:gd name="T48" fmla="*/ 222 w 1578"/>
                <a:gd name="T49" fmla="*/ 1356 h 13316"/>
                <a:gd name="T50" fmla="*/ 345 w 1578"/>
                <a:gd name="T51" fmla="*/ 1456 h 13316"/>
                <a:gd name="T52" fmla="*/ 494 w 1578"/>
                <a:gd name="T53" fmla="*/ 1529 h 13316"/>
                <a:gd name="T54" fmla="*/ 640 w 1578"/>
                <a:gd name="T55" fmla="*/ 1579 h 13316"/>
                <a:gd name="T56" fmla="*/ 789 w 1578"/>
                <a:gd name="T57" fmla="*/ 1579 h 13316"/>
                <a:gd name="T58" fmla="*/ 936 w 1578"/>
                <a:gd name="T59" fmla="*/ 1579 h 13316"/>
                <a:gd name="T60" fmla="*/ 1084 w 1578"/>
                <a:gd name="T61" fmla="*/ 1529 h 13316"/>
                <a:gd name="T62" fmla="*/ 1233 w 1578"/>
                <a:gd name="T63" fmla="*/ 1456 h 13316"/>
                <a:gd name="T64" fmla="*/ 1356 w 1578"/>
                <a:gd name="T65" fmla="*/ 1356 h 13316"/>
                <a:gd name="T66" fmla="*/ 1429 w 1578"/>
                <a:gd name="T67" fmla="*/ 1234 h 13316"/>
                <a:gd name="T68" fmla="*/ 1503 w 1578"/>
                <a:gd name="T69" fmla="*/ 1111 h 13316"/>
                <a:gd name="T70" fmla="*/ 1552 w 1578"/>
                <a:gd name="T71" fmla="*/ 962 h 13316"/>
                <a:gd name="T72" fmla="*/ 1578 w 1578"/>
                <a:gd name="T73" fmla="*/ 789 h 13316"/>
                <a:gd name="T74" fmla="*/ 1552 w 1578"/>
                <a:gd name="T75" fmla="*/ 643 h 1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13316">
                  <a:moveTo>
                    <a:pt x="0" y="1924"/>
                  </a:moveTo>
                  <a:lnTo>
                    <a:pt x="1453" y="1924"/>
                  </a:lnTo>
                  <a:lnTo>
                    <a:pt x="1453" y="13316"/>
                  </a:lnTo>
                  <a:lnTo>
                    <a:pt x="0" y="13316"/>
                  </a:lnTo>
                  <a:lnTo>
                    <a:pt x="0" y="1924"/>
                  </a:lnTo>
                  <a:close/>
                  <a:moveTo>
                    <a:pt x="1552" y="643"/>
                  </a:moveTo>
                  <a:lnTo>
                    <a:pt x="1503" y="494"/>
                  </a:lnTo>
                  <a:lnTo>
                    <a:pt x="1429" y="345"/>
                  </a:lnTo>
                  <a:lnTo>
                    <a:pt x="1356" y="248"/>
                  </a:lnTo>
                  <a:lnTo>
                    <a:pt x="1233" y="149"/>
                  </a:lnTo>
                  <a:lnTo>
                    <a:pt x="1084" y="75"/>
                  </a:lnTo>
                  <a:lnTo>
                    <a:pt x="936" y="26"/>
                  </a:lnTo>
                  <a:lnTo>
                    <a:pt x="789" y="0"/>
                  </a:lnTo>
                  <a:lnTo>
                    <a:pt x="640" y="26"/>
                  </a:lnTo>
                  <a:lnTo>
                    <a:pt x="494" y="75"/>
                  </a:lnTo>
                  <a:lnTo>
                    <a:pt x="345" y="149"/>
                  </a:lnTo>
                  <a:lnTo>
                    <a:pt x="222" y="248"/>
                  </a:lnTo>
                  <a:lnTo>
                    <a:pt x="123" y="345"/>
                  </a:lnTo>
                  <a:lnTo>
                    <a:pt x="50" y="494"/>
                  </a:lnTo>
                  <a:lnTo>
                    <a:pt x="24" y="643"/>
                  </a:lnTo>
                  <a:lnTo>
                    <a:pt x="0" y="789"/>
                  </a:lnTo>
                  <a:lnTo>
                    <a:pt x="24" y="962"/>
                  </a:lnTo>
                  <a:lnTo>
                    <a:pt x="50" y="1111"/>
                  </a:lnTo>
                  <a:lnTo>
                    <a:pt x="123" y="1234"/>
                  </a:lnTo>
                  <a:lnTo>
                    <a:pt x="222" y="1356"/>
                  </a:lnTo>
                  <a:lnTo>
                    <a:pt x="345" y="1456"/>
                  </a:lnTo>
                  <a:lnTo>
                    <a:pt x="494" y="1529"/>
                  </a:lnTo>
                  <a:lnTo>
                    <a:pt x="640" y="1579"/>
                  </a:lnTo>
                  <a:lnTo>
                    <a:pt x="789" y="1579"/>
                  </a:lnTo>
                  <a:lnTo>
                    <a:pt x="936" y="1579"/>
                  </a:lnTo>
                  <a:lnTo>
                    <a:pt x="1084" y="1529"/>
                  </a:lnTo>
                  <a:lnTo>
                    <a:pt x="1233" y="1456"/>
                  </a:lnTo>
                  <a:lnTo>
                    <a:pt x="1356" y="1356"/>
                  </a:lnTo>
                  <a:lnTo>
                    <a:pt x="1429" y="1234"/>
                  </a:lnTo>
                  <a:lnTo>
                    <a:pt x="1503" y="1111"/>
                  </a:lnTo>
                  <a:lnTo>
                    <a:pt x="1552" y="962"/>
                  </a:lnTo>
                  <a:lnTo>
                    <a:pt x="1578" y="789"/>
                  </a:lnTo>
                  <a:lnTo>
                    <a:pt x="1552" y="643"/>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Mint"/>
            <p:cNvSpPr>
              <a:spLocks/>
            </p:cNvSpPr>
            <p:nvPr userDrawn="1"/>
          </p:nvSpPr>
          <p:spPr bwMode="auto">
            <a:xfrm>
              <a:off x="-13611" y="482"/>
              <a:ext cx="1453" cy="8755"/>
            </a:xfrm>
            <a:custGeom>
              <a:avLst/>
              <a:gdLst>
                <a:gd name="T0" fmla="*/ 0 w 1453"/>
                <a:gd name="T1" fmla="*/ 0 h 8755"/>
                <a:gd name="T2" fmla="*/ 1453 w 1453"/>
                <a:gd name="T3" fmla="*/ 0 h 8755"/>
                <a:gd name="T4" fmla="*/ 1453 w 1453"/>
                <a:gd name="T5" fmla="*/ 8755 h 8755"/>
                <a:gd name="T6" fmla="*/ 0 w 1453"/>
                <a:gd name="T7" fmla="*/ 8755 h 8755"/>
                <a:gd name="T8" fmla="*/ 0 w 1453"/>
                <a:gd name="T9" fmla="*/ 0 h 8755"/>
                <a:gd name="T10" fmla="*/ 0 w 1453"/>
                <a:gd name="T11" fmla="*/ 0 h 8755"/>
              </a:gdLst>
              <a:ahLst/>
              <a:cxnLst>
                <a:cxn ang="0">
                  <a:pos x="T0" y="T1"/>
                </a:cxn>
                <a:cxn ang="0">
                  <a:pos x="T2" y="T3"/>
                </a:cxn>
                <a:cxn ang="0">
                  <a:pos x="T4" y="T5"/>
                </a:cxn>
                <a:cxn ang="0">
                  <a:pos x="T6" y="T7"/>
                </a:cxn>
                <a:cxn ang="0">
                  <a:pos x="T8" y="T9"/>
                </a:cxn>
                <a:cxn ang="0">
                  <a:pos x="T10" y="T11"/>
                </a:cxn>
              </a:cxnLst>
              <a:rect l="0" t="0" r="r" b="b"/>
              <a:pathLst>
                <a:path w="1453" h="8755">
                  <a:moveTo>
                    <a:pt x="0" y="0"/>
                  </a:moveTo>
                  <a:lnTo>
                    <a:pt x="1453" y="0"/>
                  </a:lnTo>
                  <a:lnTo>
                    <a:pt x="1453" y="8755"/>
                  </a:lnTo>
                  <a:lnTo>
                    <a:pt x="0" y="8755"/>
                  </a:lnTo>
                  <a:lnTo>
                    <a:pt x="0" y="0"/>
                  </a:lnTo>
                  <a:lnTo>
                    <a:pt x="0" y="0"/>
                  </a:lnTo>
                  <a:close/>
                </a:path>
              </a:pathLst>
            </a:custGeom>
            <a:solidFill>
              <a:srgbClr val="68C18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Yellow"/>
            <p:cNvSpPr>
              <a:spLocks noEditPoints="1"/>
            </p:cNvSpPr>
            <p:nvPr userDrawn="1"/>
          </p:nvSpPr>
          <p:spPr bwMode="auto">
            <a:xfrm>
              <a:off x="-15709" y="4503"/>
              <a:ext cx="1578" cy="4734"/>
            </a:xfrm>
            <a:custGeom>
              <a:avLst/>
              <a:gdLst>
                <a:gd name="T0" fmla="*/ 50 w 1578"/>
                <a:gd name="T1" fmla="*/ 1874 h 4734"/>
                <a:gd name="T2" fmla="*/ 1529 w 1578"/>
                <a:gd name="T3" fmla="*/ 1874 h 4734"/>
                <a:gd name="T4" fmla="*/ 1529 w 1578"/>
                <a:gd name="T5" fmla="*/ 4734 h 4734"/>
                <a:gd name="T6" fmla="*/ 50 w 1578"/>
                <a:gd name="T7" fmla="*/ 4734 h 4734"/>
                <a:gd name="T8" fmla="*/ 50 w 1578"/>
                <a:gd name="T9" fmla="*/ 1874 h 4734"/>
                <a:gd name="T10" fmla="*/ 1555 w 1578"/>
                <a:gd name="T11" fmla="*/ 617 h 4734"/>
                <a:gd name="T12" fmla="*/ 1505 w 1578"/>
                <a:gd name="T13" fmla="*/ 468 h 4734"/>
                <a:gd name="T14" fmla="*/ 1455 w 1578"/>
                <a:gd name="T15" fmla="*/ 345 h 4734"/>
                <a:gd name="T16" fmla="*/ 1356 w 1578"/>
                <a:gd name="T17" fmla="*/ 222 h 4734"/>
                <a:gd name="T18" fmla="*/ 1233 w 1578"/>
                <a:gd name="T19" fmla="*/ 123 h 4734"/>
                <a:gd name="T20" fmla="*/ 1087 w 1578"/>
                <a:gd name="T21" fmla="*/ 50 h 4734"/>
                <a:gd name="T22" fmla="*/ 938 w 1578"/>
                <a:gd name="T23" fmla="*/ 24 h 4734"/>
                <a:gd name="T24" fmla="*/ 789 w 1578"/>
                <a:gd name="T25" fmla="*/ 0 h 4734"/>
                <a:gd name="T26" fmla="*/ 643 w 1578"/>
                <a:gd name="T27" fmla="*/ 24 h 4734"/>
                <a:gd name="T28" fmla="*/ 494 w 1578"/>
                <a:gd name="T29" fmla="*/ 50 h 4734"/>
                <a:gd name="T30" fmla="*/ 345 w 1578"/>
                <a:gd name="T31" fmla="*/ 123 h 4734"/>
                <a:gd name="T32" fmla="*/ 222 w 1578"/>
                <a:gd name="T33" fmla="*/ 222 h 4734"/>
                <a:gd name="T34" fmla="*/ 125 w 1578"/>
                <a:gd name="T35" fmla="*/ 345 h 4734"/>
                <a:gd name="T36" fmla="*/ 76 w 1578"/>
                <a:gd name="T37" fmla="*/ 468 h 4734"/>
                <a:gd name="T38" fmla="*/ 26 w 1578"/>
                <a:gd name="T39" fmla="*/ 617 h 4734"/>
                <a:gd name="T40" fmla="*/ 0 w 1578"/>
                <a:gd name="T41" fmla="*/ 789 h 4734"/>
                <a:gd name="T42" fmla="*/ 26 w 1578"/>
                <a:gd name="T43" fmla="*/ 936 h 4734"/>
                <a:gd name="T44" fmla="*/ 76 w 1578"/>
                <a:gd name="T45" fmla="*/ 1085 h 4734"/>
                <a:gd name="T46" fmla="*/ 125 w 1578"/>
                <a:gd name="T47" fmla="*/ 1231 h 4734"/>
                <a:gd name="T48" fmla="*/ 222 w 1578"/>
                <a:gd name="T49" fmla="*/ 1331 h 4734"/>
                <a:gd name="T50" fmla="*/ 345 w 1578"/>
                <a:gd name="T51" fmla="*/ 1430 h 4734"/>
                <a:gd name="T52" fmla="*/ 494 w 1578"/>
                <a:gd name="T53" fmla="*/ 1503 h 4734"/>
                <a:gd name="T54" fmla="*/ 643 w 1578"/>
                <a:gd name="T55" fmla="*/ 1553 h 4734"/>
                <a:gd name="T56" fmla="*/ 789 w 1578"/>
                <a:gd name="T57" fmla="*/ 1576 h 4734"/>
                <a:gd name="T58" fmla="*/ 938 w 1578"/>
                <a:gd name="T59" fmla="*/ 1553 h 4734"/>
                <a:gd name="T60" fmla="*/ 1087 w 1578"/>
                <a:gd name="T61" fmla="*/ 1503 h 4734"/>
                <a:gd name="T62" fmla="*/ 1233 w 1578"/>
                <a:gd name="T63" fmla="*/ 1430 h 4734"/>
                <a:gd name="T64" fmla="*/ 1356 w 1578"/>
                <a:gd name="T65" fmla="*/ 1331 h 4734"/>
                <a:gd name="T66" fmla="*/ 1455 w 1578"/>
                <a:gd name="T67" fmla="*/ 1231 h 4734"/>
                <a:gd name="T68" fmla="*/ 1505 w 1578"/>
                <a:gd name="T69" fmla="*/ 1085 h 4734"/>
                <a:gd name="T70" fmla="*/ 1555 w 1578"/>
                <a:gd name="T71" fmla="*/ 936 h 4734"/>
                <a:gd name="T72" fmla="*/ 1578 w 1578"/>
                <a:gd name="T73" fmla="*/ 789 h 4734"/>
                <a:gd name="T74" fmla="*/ 1555 w 1578"/>
                <a:gd name="T75" fmla="*/ 617 h 4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4734">
                  <a:moveTo>
                    <a:pt x="50" y="1874"/>
                  </a:moveTo>
                  <a:lnTo>
                    <a:pt x="1529" y="1874"/>
                  </a:lnTo>
                  <a:lnTo>
                    <a:pt x="1529" y="4734"/>
                  </a:lnTo>
                  <a:lnTo>
                    <a:pt x="50" y="4734"/>
                  </a:lnTo>
                  <a:lnTo>
                    <a:pt x="50" y="1874"/>
                  </a:lnTo>
                  <a:close/>
                  <a:moveTo>
                    <a:pt x="1555" y="617"/>
                  </a:moveTo>
                  <a:lnTo>
                    <a:pt x="1505" y="468"/>
                  </a:lnTo>
                  <a:lnTo>
                    <a:pt x="1455" y="345"/>
                  </a:lnTo>
                  <a:lnTo>
                    <a:pt x="1356" y="222"/>
                  </a:lnTo>
                  <a:lnTo>
                    <a:pt x="1233" y="123"/>
                  </a:lnTo>
                  <a:lnTo>
                    <a:pt x="1087" y="50"/>
                  </a:lnTo>
                  <a:lnTo>
                    <a:pt x="938" y="24"/>
                  </a:lnTo>
                  <a:lnTo>
                    <a:pt x="789" y="0"/>
                  </a:lnTo>
                  <a:lnTo>
                    <a:pt x="643" y="24"/>
                  </a:lnTo>
                  <a:lnTo>
                    <a:pt x="494" y="50"/>
                  </a:lnTo>
                  <a:lnTo>
                    <a:pt x="345" y="123"/>
                  </a:lnTo>
                  <a:lnTo>
                    <a:pt x="222" y="222"/>
                  </a:lnTo>
                  <a:lnTo>
                    <a:pt x="125" y="345"/>
                  </a:lnTo>
                  <a:lnTo>
                    <a:pt x="76" y="468"/>
                  </a:lnTo>
                  <a:lnTo>
                    <a:pt x="26" y="617"/>
                  </a:lnTo>
                  <a:lnTo>
                    <a:pt x="0" y="789"/>
                  </a:lnTo>
                  <a:lnTo>
                    <a:pt x="26" y="936"/>
                  </a:lnTo>
                  <a:lnTo>
                    <a:pt x="76" y="1085"/>
                  </a:lnTo>
                  <a:lnTo>
                    <a:pt x="125" y="1231"/>
                  </a:lnTo>
                  <a:lnTo>
                    <a:pt x="222" y="1331"/>
                  </a:lnTo>
                  <a:lnTo>
                    <a:pt x="345" y="1430"/>
                  </a:lnTo>
                  <a:lnTo>
                    <a:pt x="494" y="1503"/>
                  </a:lnTo>
                  <a:lnTo>
                    <a:pt x="643" y="1553"/>
                  </a:lnTo>
                  <a:lnTo>
                    <a:pt x="789" y="1576"/>
                  </a:lnTo>
                  <a:lnTo>
                    <a:pt x="938" y="1553"/>
                  </a:lnTo>
                  <a:lnTo>
                    <a:pt x="1087" y="1503"/>
                  </a:lnTo>
                  <a:lnTo>
                    <a:pt x="1233" y="1430"/>
                  </a:lnTo>
                  <a:lnTo>
                    <a:pt x="1356" y="1331"/>
                  </a:lnTo>
                  <a:lnTo>
                    <a:pt x="1455" y="1231"/>
                  </a:lnTo>
                  <a:lnTo>
                    <a:pt x="1505" y="1085"/>
                  </a:lnTo>
                  <a:lnTo>
                    <a:pt x="1555" y="936"/>
                  </a:lnTo>
                  <a:lnTo>
                    <a:pt x="1578" y="789"/>
                  </a:lnTo>
                  <a:lnTo>
                    <a:pt x="1555" y="617"/>
                  </a:lnTo>
                  <a:close/>
                </a:path>
              </a:pathLst>
            </a:custGeom>
            <a:solidFill>
              <a:srgbClr val="F4BF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5407146" y="7438200"/>
            <a:ext cx="3816108" cy="307777"/>
          </a:xfrm>
          <a:prstGeom prst="rect">
            <a:avLst/>
          </a:prstGeom>
        </p:spPr>
        <p:txBody>
          <a:bodyPr wrap="none">
            <a:spAutoFit/>
          </a:bodyPr>
          <a:lstStyle/>
          <a:p>
            <a:pPr algn="ctr" defTabSz="1096746" eaLnBrk="0" hangingPunct="0"/>
            <a:r>
              <a:rPr lang="en-US" sz="1400" dirty="0" smtClean="0">
                <a:gradFill>
                  <a:gsLst>
                    <a:gs pos="0">
                      <a:schemeClr val="bg1"/>
                    </a:gs>
                    <a:gs pos="100000">
                      <a:schemeClr val="bg1"/>
                    </a:gs>
                  </a:gsLst>
                  <a:lin ang="5400000" scaled="0"/>
                </a:gradFill>
                <a:cs typeface="Arial" panose="020B0604020202020204" pitchFamily="34" charset="0"/>
              </a:rPr>
              <a:t>© 2015 Tableau Software. All rights reserved. </a:t>
            </a:r>
            <a:endParaRPr lang="en-US" sz="1400" dirty="0">
              <a:gradFill>
                <a:gsLst>
                  <a:gs pos="0">
                    <a:schemeClr val="bg1"/>
                  </a:gs>
                  <a:gs pos="100000">
                    <a:schemeClr val="bg1"/>
                  </a:gs>
                </a:gsLst>
                <a:lin ang="5400000" scaled="0"/>
              </a:gradFill>
              <a:cs typeface="Arial" panose="020B0604020202020204" pitchFamily="34" charset="0"/>
            </a:endParaRPr>
          </a:p>
        </p:txBody>
      </p:sp>
    </p:spTree>
    <p:extLst>
      <p:ext uri="{BB962C8B-B14F-4D97-AF65-F5344CB8AC3E}">
        <p14:creationId xmlns:p14="http://schemas.microsoft.com/office/powerpoint/2010/main" val="32010628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Rectangle 1"/>
          <p:cNvSpPr/>
          <p:nvPr/>
        </p:nvSpPr>
        <p:spPr>
          <a:xfrm>
            <a:off x="0" y="0"/>
            <a:ext cx="14813280" cy="833628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anchor="ctr"/>
          <a:lstStyle/>
          <a:p>
            <a:pPr algn="ctr" eaLnBrk="1" hangingPunct="1">
              <a:defRPr/>
            </a:pPr>
            <a:endParaRPr lang="en-US"/>
          </a:p>
        </p:txBody>
      </p:sp>
    </p:spTree>
    <p:extLst>
      <p:ext uri="{BB962C8B-B14F-4D97-AF65-F5344CB8AC3E}">
        <p14:creationId xmlns:p14="http://schemas.microsoft.com/office/powerpoint/2010/main" val="135229743"/>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089" y="1427015"/>
            <a:ext cx="13984225" cy="2284985"/>
          </a:xfrm>
        </p:spPr>
        <p:txBody>
          <a:bodyPr/>
          <a:lstStyle>
            <a:lvl1pPr>
              <a:defRPr sz="3400"/>
            </a:lvl1pPr>
            <a:lvl2pPr>
              <a:defRPr sz="2600">
                <a:solidFill>
                  <a:schemeClr val="tx1"/>
                </a:solidFill>
              </a:defRPr>
            </a:lvl2pPr>
            <a:lvl3pPr>
              <a:defRPr sz="2300">
                <a:solidFill>
                  <a:schemeClr val="tx1"/>
                </a:solidFill>
              </a:defRPr>
            </a:lvl3pPr>
            <a:lvl4pPr>
              <a:defRPr sz="2300">
                <a:solidFill>
                  <a:schemeClr val="tx1"/>
                </a:solidFill>
              </a:defRPr>
            </a:lvl4pPr>
            <a:lvl5pPr>
              <a:defRPr sz="23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4"/>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754167807"/>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546607"/>
      </p:ext>
    </p:extLst>
  </p:cSld>
  <p:clrMapOvr>
    <a:masterClrMapping/>
  </p:clrMapOvr>
  <p:transition spd="med"/>
</p:sldLayout>
</file>

<file path=ppt/slideLayouts/slideLayout19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96007160"/>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7"/>
            <a:ext cx="14631668" cy="8230313"/>
          </a:xfrm>
          <a:prstGeom prst="rect">
            <a:avLst/>
          </a:prstGeom>
        </p:spPr>
      </p:pic>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26559627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Welco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1825605590"/>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Quote Whit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636352743"/>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p:cSld name="Welco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1825605590"/>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p:cSld name="Title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3"/>
            <a:ext cx="9682162" cy="2877229"/>
          </a:xfrm>
          <a:noFill/>
        </p:spPr>
        <p:txBody>
          <a:bodyPr lIns="146304" tIns="91440" rIns="146304" bIns="91440" anchor="t" anchorCtr="0"/>
          <a:lstStyle>
            <a:lvl1pPr>
              <a:defRPr sz="6600" spc="-118" baseline="0">
                <a:gradFill>
                  <a:gsLst>
                    <a:gs pos="57576">
                      <a:schemeClr val="tx1"/>
                    </a:gs>
                    <a:gs pos="35000">
                      <a:schemeClr val="tx1"/>
                    </a:gs>
                  </a:gsLst>
                  <a:lin ang="5400000" scaled="0"/>
                </a:gradFill>
              </a:defRPr>
            </a:lvl1pPr>
          </a:lstStyle>
          <a:p>
            <a:r>
              <a:rPr lang="en-US" dirty="0" smtClean="0"/>
              <a:t>Presentation Title here</a:t>
            </a:r>
            <a:endParaRPr lang="en-US" dirty="0"/>
          </a:p>
        </p:txBody>
      </p:sp>
      <p:sp>
        <p:nvSpPr>
          <p:cNvPr id="3" name="Text Placeholder 2"/>
          <p:cNvSpPr>
            <a:spLocks noGrp="1"/>
          </p:cNvSpPr>
          <p:nvPr>
            <p:ph type="body" sz="quarter" idx="14" hasCustomPrompt="1"/>
          </p:nvPr>
        </p:nvSpPr>
        <p:spPr bwMode="auto">
          <a:xfrm>
            <a:off x="1396263" y="5377543"/>
            <a:ext cx="9684487" cy="1665514"/>
          </a:xfrm>
        </p:spPr>
        <p:txBody>
          <a:bodyPr tIns="109728" bIns="109728">
            <a:noAutofit/>
          </a:bodyPr>
          <a:lstStyle>
            <a:lvl1pPr marL="0" indent="0">
              <a:spcBef>
                <a:spcPts val="0"/>
              </a:spcBef>
              <a:buNone/>
              <a:defRPr sz="3500">
                <a:gradFill>
                  <a:gsLst>
                    <a:gs pos="57576">
                      <a:schemeClr val="tx1"/>
                    </a:gs>
                    <a:gs pos="35000">
                      <a:schemeClr val="tx1"/>
                    </a:gs>
                  </a:gsLst>
                  <a:lin ang="5400000" scaled="0"/>
                </a:gradFill>
                <a:latin typeface="+mn-lt"/>
              </a:defRPr>
            </a:lvl1pPr>
          </a:lstStyle>
          <a:p>
            <a:r>
              <a:rPr lang="en-US" dirty="0" smtClean="0"/>
              <a:t>Speaker Name</a:t>
            </a:r>
          </a:p>
          <a:p>
            <a:r>
              <a:rPr lang="en-US" dirty="0" smtClean="0"/>
              <a:t>Job Title</a:t>
            </a:r>
          </a:p>
          <a:p>
            <a:r>
              <a:rPr lang="en-US" dirty="0" smtClean="0"/>
              <a:t>Company/Org Name</a:t>
            </a:r>
            <a:endParaRPr lang="en-US" dirty="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solidFill>
                  <a:schemeClr val="tx1"/>
                </a:soli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1368165240"/>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p:cSld name="Session Repeats-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520205916"/>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p:cSld name="Session Repeats-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2883150462"/>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p:cSld name="Speaker N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4"/>
            <a:ext cx="9682162" cy="2152649"/>
          </a:xfrm>
          <a:noFill/>
        </p:spPr>
        <p:txBody>
          <a:bodyPr lIns="146304" tIns="91440" rIns="146304" bIns="91440" anchor="t" anchorCtr="0"/>
          <a:lstStyle>
            <a:lvl1pPr>
              <a:defRPr sz="6600" spc="-118" baseline="0">
                <a:gradFill>
                  <a:gsLst>
                    <a:gs pos="1250">
                      <a:schemeClr val="bg1"/>
                    </a:gs>
                    <a:gs pos="100000">
                      <a:schemeClr val="bg1"/>
                    </a:gs>
                  </a:gsLst>
                  <a:lin ang="5400000" scaled="0"/>
                </a:gradFill>
              </a:defRPr>
            </a:lvl1pPr>
          </a:lstStyle>
          <a:p>
            <a:r>
              <a:rPr lang="en-US" dirty="0" smtClean="0"/>
              <a:t>Speaker Name</a:t>
            </a:r>
            <a:endParaRPr lang="en-US" dirty="0"/>
          </a:p>
        </p:txBody>
      </p:sp>
      <p:sp>
        <p:nvSpPr>
          <p:cNvPr id="3" name="Text Placeholder 2"/>
          <p:cNvSpPr>
            <a:spLocks noGrp="1"/>
          </p:cNvSpPr>
          <p:nvPr>
            <p:ph type="body" sz="quarter" idx="14" hasCustomPrompt="1"/>
          </p:nvPr>
        </p:nvSpPr>
        <p:spPr bwMode="auto">
          <a:xfrm>
            <a:off x="1396263" y="4652963"/>
            <a:ext cx="9684487" cy="2170401"/>
          </a:xfrm>
        </p:spPr>
        <p:txBody>
          <a:bodyPr tIns="109728" bIns="109728">
            <a:noAutofit/>
          </a:bodyPr>
          <a:lstStyle>
            <a:lvl1pPr marL="0" indent="0">
              <a:spcBef>
                <a:spcPts val="0"/>
              </a:spcBef>
              <a:spcAft>
                <a:spcPts val="2400"/>
              </a:spcAft>
              <a:buNone/>
              <a:defRPr sz="4000">
                <a:gradFill>
                  <a:gsLst>
                    <a:gs pos="1250">
                      <a:schemeClr val="bg1"/>
                    </a:gs>
                    <a:gs pos="100000">
                      <a:schemeClr val="bg1"/>
                    </a:gs>
                  </a:gsLst>
                  <a:lin ang="5400000" scaled="0"/>
                </a:gradFill>
                <a:latin typeface="+mn-lt"/>
              </a:defRPr>
            </a:lvl1pPr>
          </a:lstStyle>
          <a:p>
            <a:pPr lvl="0"/>
            <a:r>
              <a:rPr lang="en-US" dirty="0" smtClean="0"/>
              <a:t>Email</a:t>
            </a:r>
          </a:p>
          <a:p>
            <a:pPr lvl="0"/>
            <a:r>
              <a:rPr lang="en-US" dirty="0" smtClean="0"/>
              <a:t>@</a:t>
            </a:r>
            <a:r>
              <a:rPr lang="en-US" dirty="0" err="1" smtClean="0"/>
              <a:t>Twitterhandle</a:t>
            </a:r>
            <a:endParaRPr lang="en-US" dirty="0" smtClean="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gradFill>
                  <a:gsLst>
                    <a:gs pos="1250">
                      <a:schemeClr val="bg1"/>
                    </a:gs>
                    <a:gs pos="100000">
                      <a:schemeClr val="bg1"/>
                    </a:gs>
                  </a:gsLst>
                  <a:lin ang="5400000" scaled="0"/>
                </a:gra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3091179011"/>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p:cSld name="Dem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p:cSld name="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90552"/>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Video</a:t>
            </a:r>
            <a:endParaRPr lang="en-US" dirty="0"/>
          </a:p>
        </p:txBody>
      </p:sp>
    </p:spTree>
    <p:extLst>
      <p:ext uri="{BB962C8B-B14F-4D97-AF65-F5344CB8AC3E}">
        <p14:creationId xmlns:p14="http://schemas.microsoft.com/office/powerpoint/2010/main" val="42182966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465296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Section</a:t>
            </a:r>
            <a:endParaRPr lang="en-US" dirty="0"/>
          </a:p>
        </p:txBody>
      </p:sp>
    </p:spTree>
    <p:extLst>
      <p:ext uri="{BB962C8B-B14F-4D97-AF65-F5344CB8AC3E}">
        <p14:creationId xmlns:p14="http://schemas.microsoft.com/office/powerpoint/2010/main" val="28929018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Content Si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Content Simple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981200"/>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0741405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Quote Blue">
    <p:bg>
      <p:bgPr>
        <a:solidFill>
          <a:schemeClr val="accent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531638504"/>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Content Simpl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64777504"/>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p:cSld name="Content Slide-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0" y="2147454"/>
            <a:ext cx="10090150" cy="22652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6497059"/>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p:cSld name="Content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gradFill>
                  <a:gsLst>
                    <a:gs pos="57576">
                      <a:schemeClr val="tx2"/>
                    </a:gs>
                    <a:gs pos="35000">
                      <a:schemeClr val="tx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1" y="2146291"/>
            <a:ext cx="10090150" cy="22098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15957440"/>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Image &amp; Cop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7489372" y="1427012"/>
            <a:ext cx="6817942" cy="5377013"/>
          </a:xfrm>
        </p:spPr>
        <p:txBody>
          <a:bodyPr>
            <a:normAutofit/>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6495591"/>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Text Placeholder 2"/>
          <p:cNvSpPr>
            <a:spLocks noGrp="1"/>
          </p:cNvSpPr>
          <p:nvPr>
            <p:ph type="body" sz="quarter" idx="16"/>
          </p:nvPr>
        </p:nvSpPr>
        <p:spPr>
          <a:xfrm>
            <a:off x="323088" y="3283095"/>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7" name="Text Placeholder 2"/>
          <p:cNvSpPr>
            <a:spLocks noGrp="1"/>
          </p:cNvSpPr>
          <p:nvPr>
            <p:ph type="body" sz="quarter" idx="13"/>
          </p:nvPr>
        </p:nvSpPr>
        <p:spPr>
          <a:xfrm>
            <a:off x="325117" y="1427011"/>
            <a:ext cx="6825384" cy="972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3200" smtClean="0">
                <a:solidFill>
                  <a:schemeClr val="bg1"/>
                </a:solidFill>
                <a:latin typeface="+mj-lt"/>
              </a:defRPr>
            </a:lvl1pPr>
            <a:lvl2pPr marL="244916" indent="0">
              <a:buNone/>
              <a:defRPr lang="en-US" sz="2600" smtClean="0">
                <a:solidFill>
                  <a:schemeClr val="lt1"/>
                </a:solidFill>
              </a:defRPr>
            </a:lvl2pPr>
            <a:lvl3pPr marL="979665" indent="0">
              <a:buNone/>
              <a:defRPr lang="en-US" sz="2600" smtClean="0">
                <a:solidFill>
                  <a:schemeClr val="lt1"/>
                </a:solidFill>
              </a:defRPr>
            </a:lvl3pPr>
            <a:lvl4pPr marL="1632776" indent="0">
              <a:buNone/>
              <a:defRPr lang="en-US" sz="2600" smtClean="0">
                <a:solidFill>
                  <a:schemeClr val="lt1"/>
                </a:solidFill>
              </a:defRPr>
            </a:lvl4pPr>
            <a:lvl5pPr marL="2285886" indent="0">
              <a:buNone/>
              <a:defRPr lang="en-US" sz="2600">
                <a:solidFill>
                  <a:schemeClr val="lt1"/>
                </a:solidFill>
              </a:defRPr>
            </a:lvl5pPr>
          </a:lstStyle>
          <a:p>
            <a:pPr marL="0" lvl="0"/>
            <a:r>
              <a:rPr lang="en-US" dirty="0" smtClean="0"/>
              <a:t>Click to edit Master text styles</a:t>
            </a:r>
          </a:p>
        </p:txBody>
      </p:sp>
      <p:sp>
        <p:nvSpPr>
          <p:cNvPr id="8" name="Text Placeholder 2"/>
          <p:cNvSpPr>
            <a:spLocks noGrp="1"/>
          </p:cNvSpPr>
          <p:nvPr>
            <p:ph type="body" sz="quarter" idx="15"/>
          </p:nvPr>
        </p:nvSpPr>
        <p:spPr>
          <a:xfrm>
            <a:off x="323088" y="2514599"/>
            <a:ext cx="6825384" cy="6507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2800" dirty="0" smtClean="0">
                <a:solidFill>
                  <a:srgbClr val="013B4E"/>
                </a:solidFill>
              </a:defRPr>
            </a:lvl1pPr>
          </a:lstStyle>
          <a:p>
            <a:pPr marL="0" lvl="0"/>
            <a:r>
              <a:rPr lang="en-US" dirty="0" smtClean="0"/>
              <a:t>Click to edit Master text styles</a:t>
            </a:r>
          </a:p>
        </p:txBody>
      </p:sp>
      <p:sp>
        <p:nvSpPr>
          <p:cNvPr id="9" name="Text Placeholder 2"/>
          <p:cNvSpPr>
            <a:spLocks noGrp="1"/>
          </p:cNvSpPr>
          <p:nvPr>
            <p:ph type="body" sz="quarter" idx="17"/>
          </p:nvPr>
        </p:nvSpPr>
        <p:spPr>
          <a:xfrm>
            <a:off x="323088" y="3894576"/>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0" name="Text Placeholder 2"/>
          <p:cNvSpPr>
            <a:spLocks noGrp="1"/>
          </p:cNvSpPr>
          <p:nvPr>
            <p:ph type="body" sz="quarter" idx="18"/>
          </p:nvPr>
        </p:nvSpPr>
        <p:spPr>
          <a:xfrm>
            <a:off x="323088" y="4506057"/>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1" name="Text Placeholder 2"/>
          <p:cNvSpPr>
            <a:spLocks noGrp="1"/>
          </p:cNvSpPr>
          <p:nvPr>
            <p:ph type="body" sz="quarter" idx="19"/>
          </p:nvPr>
        </p:nvSpPr>
        <p:spPr>
          <a:xfrm>
            <a:off x="323088" y="511753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2" name="Text Placeholder 2"/>
          <p:cNvSpPr>
            <a:spLocks noGrp="1"/>
          </p:cNvSpPr>
          <p:nvPr>
            <p:ph type="body" sz="quarter" idx="20"/>
          </p:nvPr>
        </p:nvSpPr>
        <p:spPr>
          <a:xfrm>
            <a:off x="323088" y="5729019"/>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3" name="Text Placeholder 2"/>
          <p:cNvSpPr>
            <a:spLocks noGrp="1"/>
          </p:cNvSpPr>
          <p:nvPr>
            <p:ph type="body" sz="quarter" idx="21"/>
          </p:nvPr>
        </p:nvSpPr>
        <p:spPr>
          <a:xfrm>
            <a:off x="323088" y="634049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5" name="Text Placeholder 2"/>
          <p:cNvSpPr>
            <a:spLocks noGrp="1"/>
          </p:cNvSpPr>
          <p:nvPr>
            <p:ph type="body" sz="quarter" idx="14"/>
          </p:nvPr>
        </p:nvSpPr>
        <p:spPr>
          <a:xfrm>
            <a:off x="7481427" y="1427011"/>
            <a:ext cx="6821424" cy="9729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0" rIns="146304" bIns="0" rtlCol="0" anchor="ctr">
            <a:normAutofit/>
          </a:bodyPr>
          <a:lstStyle>
            <a:lvl1pPr>
              <a:defRPr lang="en-US" sz="3200" dirty="0" smtClean="0">
                <a:solidFill>
                  <a:schemeClr val="bg1"/>
                </a:solidFill>
                <a:latin typeface="+mj-lt"/>
              </a:defRPr>
            </a:lvl1pPr>
          </a:lstStyle>
          <a:p>
            <a:pPr marL="0" lvl="0" indent="0">
              <a:buNone/>
            </a:pPr>
            <a:r>
              <a:rPr lang="en-US" dirty="0" smtClean="0"/>
              <a:t>Click to edit Master text styles</a:t>
            </a:r>
          </a:p>
        </p:txBody>
      </p:sp>
      <p:sp>
        <p:nvSpPr>
          <p:cNvPr id="14" name="Content Placeholder 39"/>
          <p:cNvSpPr>
            <a:spLocks noGrp="1"/>
          </p:cNvSpPr>
          <p:nvPr>
            <p:ph sz="quarter" idx="22" hasCustomPrompt="1"/>
          </p:nvPr>
        </p:nvSpPr>
        <p:spPr>
          <a:xfrm>
            <a:off x="7481427" y="2514598"/>
            <a:ext cx="6821424" cy="4319676"/>
          </a:xfrm>
          <a:prstGeom prst="rect">
            <a:avLst/>
          </a:prstGeom>
          <a:noFill/>
        </p:spPr>
        <p:txBody>
          <a:bodyPr lIns="182880" tIns="137160" bIns="0"/>
          <a:lstStyle>
            <a:lvl1pPr marL="0" indent="0">
              <a:buFont typeface="Arial"/>
              <a:buNone/>
              <a:defRPr sz="2800">
                <a:gradFill>
                  <a:gsLst>
                    <a:gs pos="1250">
                      <a:srgbClr val="FFFFFF"/>
                    </a:gs>
                    <a:gs pos="100000">
                      <a:srgbClr val="FFFFFF"/>
                    </a:gs>
                  </a:gsLst>
                  <a:lin ang="5400000" scaled="0"/>
                </a:gradFill>
                <a:latin typeface="+mn-lt"/>
              </a:defRPr>
            </a:lvl1pPr>
            <a:lvl2pPr marL="996010" indent="-342900">
              <a:buFont typeface="Arial"/>
              <a:buChar char="•"/>
              <a:defRPr sz="2400">
                <a:solidFill>
                  <a:srgbClr val="013B4E"/>
                </a:solidFill>
              </a:defRPr>
            </a:lvl2pPr>
            <a:lvl3pPr marL="1649121" indent="-342900">
              <a:buFont typeface="Arial"/>
              <a:buChar char="•"/>
              <a:defRPr sz="2400">
                <a:solidFill>
                  <a:srgbClr val="013B4E"/>
                </a:solidFill>
              </a:defRPr>
            </a:lvl3pPr>
            <a:lvl4pPr marL="2302231" indent="-342900">
              <a:buFont typeface="Arial"/>
              <a:buChar char="•"/>
              <a:defRPr sz="2400">
                <a:solidFill>
                  <a:srgbClr val="013B4E"/>
                </a:solidFill>
              </a:defRPr>
            </a:lvl4pPr>
            <a:lvl5pPr marL="2955341" indent="-342900">
              <a:buFont typeface="Arial"/>
              <a:buChar char="•"/>
              <a:defRPr sz="2400">
                <a:solidFill>
                  <a:srgbClr val="013B4E"/>
                </a:solidFill>
              </a:defRPr>
            </a:lvl5pPr>
          </a:lstStyle>
          <a:p>
            <a:pPr lvl="0"/>
            <a:r>
              <a:rPr lang="en-US" dirty="0" smtClean="0"/>
              <a:t>Tap icon to add content</a:t>
            </a:r>
          </a:p>
        </p:txBody>
      </p:sp>
    </p:spTree>
    <p:extLst>
      <p:ext uri="{BB962C8B-B14F-4D97-AF65-F5344CB8AC3E}">
        <p14:creationId xmlns:p14="http://schemas.microsoft.com/office/powerpoint/2010/main" val="3496617711"/>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Full-Bleed Imag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4630400" cy="8229600"/>
          </a:xfrm>
          <a:blipFill>
            <a:blip r:embed="rId2"/>
            <a:srcRect/>
            <a:stretch>
              <a:fillRect l="-16331" t="-4865" r="-10685" b="-527"/>
            </a:stretch>
          </a:blipFill>
        </p:spPr>
        <p:txBody>
          <a:bodyPr lIns="548640" tIns="548640" rIns="548640" bIns="548640"/>
          <a:lstStyle>
            <a:lvl1pPr marL="0" indent="0">
              <a:buNone/>
              <a:defRPr>
                <a:gradFill>
                  <a:gsLst>
                    <a:gs pos="1250">
                      <a:schemeClr val="bg1"/>
                    </a:gs>
                    <a:gs pos="100000">
                      <a:schemeClr val="bg1"/>
                    </a:gs>
                  </a:gsLst>
                  <a:lin ang="5400000" scaled="0"/>
                </a:gradFill>
                <a:latin typeface="+mn-lt"/>
              </a:defRPr>
            </a:lvl1pPr>
          </a:lstStyle>
          <a:p>
            <a:r>
              <a:rPr lang="en-US" dirty="0" smtClean="0"/>
              <a:t>Tap Icon to Add Picture</a:t>
            </a:r>
            <a:endParaRPr lang="en-US" dirty="0"/>
          </a:p>
        </p:txBody>
      </p:sp>
    </p:spTree>
    <p:extLst>
      <p:ext uri="{BB962C8B-B14F-4D97-AF65-F5344CB8AC3E}">
        <p14:creationId xmlns:p14="http://schemas.microsoft.com/office/powerpoint/2010/main" val="1578195015"/>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Code White">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Co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lvl1pPr>
              <a:defRPr>
                <a:gradFill>
                  <a:gsLst>
                    <a:gs pos="1250">
                      <a:schemeClr val="bg1"/>
                    </a:gs>
                    <a:gs pos="100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8954913"/>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p:cSld name="Quote White">
    <p:bg>
      <p:bgPr>
        <a:solidFill>
          <a:schemeClr val="bg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636352743"/>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p:cSld name="Quote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531638504"/>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Quote Orange">
    <p:bg>
      <p:bgPr>
        <a:solidFill>
          <a:schemeClr val="accent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4216603598"/>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p:cSld name="Quote Orange">
    <p:bg>
      <p:bgPr>
        <a:solidFill>
          <a:schemeClr val="accent2"/>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4216603598"/>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p:cSld name="Quote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151486338"/>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p:cSld name="Quote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377303812"/>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p:cSld name="Quote Med Blue">
    <p:bg>
      <p:bgPr>
        <a:solidFill>
          <a:schemeClr val="accent5"/>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2799246981"/>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p:cSld name="Quote Light Blue">
    <p:bg>
      <p:bgPr>
        <a:solidFill>
          <a:schemeClr val="accent6"/>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1580631650"/>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p:cSld name="Blank White">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11556723"/>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p:cSld name="Blank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7939101"/>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p:cSld name="Blank Orange">
    <p:bg>
      <p:bgPr>
        <a:solidFill>
          <a:schemeClr val="accent2"/>
        </a:solidFill>
        <a:effectLst/>
      </p:bgPr>
    </p:bg>
    <p:spTree>
      <p:nvGrpSpPr>
        <p:cNvPr id="1" name=""/>
        <p:cNvGrpSpPr/>
        <p:nvPr/>
      </p:nvGrpSpPr>
      <p:grpSpPr>
        <a:xfrm>
          <a:off x="0" y="0"/>
          <a:ext cx="0" cy="0"/>
          <a:chOff x="0" y="0"/>
          <a:chExt cx="0" cy="0"/>
        </a:xfrm>
      </p:grpSpPr>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057092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p:cSld name="Blank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249976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p:cSld name="Blank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300816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Quote Yellow">
    <p:bg>
      <p:bgPr>
        <a:solidFill>
          <a:schemeClr val="accent3"/>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151486338"/>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p:cSld name="Blank Med Blue">
    <p:bg>
      <p:bgPr>
        <a:solidFill>
          <a:schemeClr val="accent5"/>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590625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p:cSld name="Blank Light Blue">
    <p:bg>
      <p:bgPr>
        <a:solidFill>
          <a:schemeClr val="accent6"/>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810264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p:cSld name="Full-Color Logo Bumper">
    <p:bg>
      <p:bgPr>
        <a:solidFill>
          <a:srgbClr val="FFFFFF"/>
        </a:solidFill>
        <a:effectLst/>
      </p:bgPr>
    </p:bg>
    <p:spTree>
      <p:nvGrpSpPr>
        <p:cNvPr id="1" name=""/>
        <p:cNvGrpSpPr/>
        <p:nvPr/>
      </p:nvGrpSpPr>
      <p:grpSpPr>
        <a:xfrm>
          <a:off x="0" y="0"/>
          <a:ext cx="0" cy="0"/>
          <a:chOff x="0" y="0"/>
          <a:chExt cx="0" cy="0"/>
        </a:xfrm>
      </p:grpSpPr>
      <p:grpSp>
        <p:nvGrpSpPr>
          <p:cNvPr id="3" name="Tableau Conference Logo Full-Color"/>
          <p:cNvGrpSpPr>
            <a:grpSpLocks noChangeAspect="1"/>
          </p:cNvGrpSpPr>
          <p:nvPr/>
        </p:nvGrpSpPr>
        <p:grpSpPr bwMode="auto">
          <a:xfrm>
            <a:off x="3141795" y="2744787"/>
            <a:ext cx="8346810" cy="2740026"/>
            <a:chOff x="-15709" y="-4079"/>
            <a:chExt cx="40637" cy="13340"/>
          </a:xfrm>
        </p:grpSpPr>
        <p:sp>
          <p:nvSpPr>
            <p:cNvPr id="4" name="Word Mark"/>
            <p:cNvSpPr>
              <a:spLocks noEditPoints="1"/>
            </p:cNvSpPr>
            <p:nvPr userDrawn="1"/>
          </p:nvSpPr>
          <p:spPr bwMode="auto">
            <a:xfrm>
              <a:off x="-3527" y="-1219"/>
              <a:ext cx="28455" cy="10480"/>
            </a:xfrm>
            <a:custGeom>
              <a:avLst/>
              <a:gdLst>
                <a:gd name="T0" fmla="*/ 10258 w 28455"/>
                <a:gd name="T1" fmla="*/ 10456 h 10480"/>
                <a:gd name="T2" fmla="*/ 22045 w 28455"/>
                <a:gd name="T3" fmla="*/ 9026 h 10480"/>
                <a:gd name="T4" fmla="*/ 5573 w 28455"/>
                <a:gd name="T5" fmla="*/ 10430 h 10480"/>
                <a:gd name="T6" fmla="*/ 4512 w 28455"/>
                <a:gd name="T7" fmla="*/ 9740 h 10480"/>
                <a:gd name="T8" fmla="*/ 5573 w 28455"/>
                <a:gd name="T9" fmla="*/ 9050 h 10480"/>
                <a:gd name="T10" fmla="*/ 5400 w 28455"/>
                <a:gd name="T11" fmla="*/ 9395 h 10480"/>
                <a:gd name="T12" fmla="*/ 5006 w 28455"/>
                <a:gd name="T13" fmla="*/ 9986 h 10480"/>
                <a:gd name="T14" fmla="*/ 5599 w 28455"/>
                <a:gd name="T15" fmla="*/ 9740 h 10480"/>
                <a:gd name="T16" fmla="*/ 6804 w 28455"/>
                <a:gd name="T17" fmla="*/ 6363 h 10480"/>
                <a:gd name="T18" fmla="*/ 5474 w 28455"/>
                <a:gd name="T19" fmla="*/ 5129 h 10480"/>
                <a:gd name="T20" fmla="*/ 5769 w 28455"/>
                <a:gd name="T21" fmla="*/ 3207 h 10480"/>
                <a:gd name="T22" fmla="*/ 7446 w 28455"/>
                <a:gd name="T23" fmla="*/ 2564 h 10480"/>
                <a:gd name="T24" fmla="*/ 7101 w 28455"/>
                <a:gd name="T25" fmla="*/ 3304 h 10480"/>
                <a:gd name="T26" fmla="*/ 6409 w 28455"/>
                <a:gd name="T27" fmla="*/ 5228 h 10480"/>
                <a:gd name="T28" fmla="*/ 8382 w 28455"/>
                <a:gd name="T29" fmla="*/ 9889 h 10480"/>
                <a:gd name="T30" fmla="*/ 8382 w 28455"/>
                <a:gd name="T31" fmla="*/ 9889 h 10480"/>
                <a:gd name="T32" fmla="*/ 0 w 28455"/>
                <a:gd name="T33" fmla="*/ 3330 h 10480"/>
                <a:gd name="T34" fmla="*/ 27297 w 28455"/>
                <a:gd name="T35" fmla="*/ 5772 h 10480"/>
                <a:gd name="T36" fmla="*/ 25990 w 28455"/>
                <a:gd name="T37" fmla="*/ 5254 h 10480"/>
                <a:gd name="T38" fmla="*/ 25423 w 28455"/>
                <a:gd name="T39" fmla="*/ 5918 h 10480"/>
                <a:gd name="T40" fmla="*/ 28010 w 28455"/>
                <a:gd name="T41" fmla="*/ 6117 h 10480"/>
                <a:gd name="T42" fmla="*/ 27665 w 28455"/>
                <a:gd name="T43" fmla="*/ 2689 h 10480"/>
                <a:gd name="T44" fmla="*/ 2194 w 28455"/>
                <a:gd name="T45" fmla="*/ 9740 h 10480"/>
                <a:gd name="T46" fmla="*/ 2837 w 28455"/>
                <a:gd name="T47" fmla="*/ 9568 h 10480"/>
                <a:gd name="T48" fmla="*/ 2072 w 28455"/>
                <a:gd name="T49" fmla="*/ 9100 h 10480"/>
                <a:gd name="T50" fmla="*/ 2072 w 28455"/>
                <a:gd name="T51" fmla="*/ 10357 h 10480"/>
                <a:gd name="T52" fmla="*/ 2811 w 28455"/>
                <a:gd name="T53" fmla="*/ 9889 h 10480"/>
                <a:gd name="T54" fmla="*/ 26680 w 28455"/>
                <a:gd name="T55" fmla="*/ 9395 h 10480"/>
                <a:gd name="T56" fmla="*/ 19160 w 28455"/>
                <a:gd name="T57" fmla="*/ 9863 h 10480"/>
                <a:gd name="T58" fmla="*/ 16249 w 28455"/>
                <a:gd name="T59" fmla="*/ 10456 h 10480"/>
                <a:gd name="T60" fmla="*/ 16521 w 28455"/>
                <a:gd name="T61" fmla="*/ 9149 h 10480"/>
                <a:gd name="T62" fmla="*/ 16200 w 28455"/>
                <a:gd name="T63" fmla="*/ 9421 h 10480"/>
                <a:gd name="T64" fmla="*/ 16249 w 28455"/>
                <a:gd name="T65" fmla="*/ 9468 h 10480"/>
                <a:gd name="T66" fmla="*/ 17509 w 28455"/>
                <a:gd name="T67" fmla="*/ 5523 h 10480"/>
                <a:gd name="T68" fmla="*/ 19578 w 28455"/>
                <a:gd name="T69" fmla="*/ 6166 h 10480"/>
                <a:gd name="T70" fmla="*/ 17015 w 28455"/>
                <a:gd name="T71" fmla="*/ 6117 h 10480"/>
                <a:gd name="T72" fmla="*/ 16200 w 28455"/>
                <a:gd name="T73" fmla="*/ 4611 h 10480"/>
                <a:gd name="T74" fmla="*/ 16842 w 28455"/>
                <a:gd name="T75" fmla="*/ 2959 h 10480"/>
                <a:gd name="T76" fmla="*/ 18617 w 28455"/>
                <a:gd name="T77" fmla="*/ 2640 h 10480"/>
                <a:gd name="T78" fmla="*/ 19725 w 28455"/>
                <a:gd name="T79" fmla="*/ 3971 h 10480"/>
                <a:gd name="T80" fmla="*/ 17976 w 28455"/>
                <a:gd name="T81" fmla="*/ 3280 h 10480"/>
                <a:gd name="T82" fmla="*/ 23474 w 28455"/>
                <a:gd name="T83" fmla="*/ 6386 h 10480"/>
                <a:gd name="T84" fmla="*/ 21133 w 28455"/>
                <a:gd name="T85" fmla="*/ 5944 h 10480"/>
                <a:gd name="T86" fmla="*/ 20615 w 28455"/>
                <a:gd name="T87" fmla="*/ 4070 h 10480"/>
                <a:gd name="T88" fmla="*/ 21650 w 28455"/>
                <a:gd name="T89" fmla="*/ 2713 h 10480"/>
                <a:gd name="T90" fmla="*/ 24140 w 28455"/>
                <a:gd name="T91" fmla="*/ 2541 h 10480"/>
                <a:gd name="T92" fmla="*/ 21896 w 28455"/>
                <a:gd name="T93" fmla="*/ 3477 h 10480"/>
                <a:gd name="T94" fmla="*/ 21922 w 28455"/>
                <a:gd name="T95" fmla="*/ 5523 h 10480"/>
                <a:gd name="T96" fmla="*/ 12625 w 28455"/>
                <a:gd name="T97" fmla="*/ 6166 h 10480"/>
                <a:gd name="T98" fmla="*/ 9963 w 28455"/>
                <a:gd name="T99" fmla="*/ 6190 h 10480"/>
                <a:gd name="T100" fmla="*/ 12231 w 28455"/>
                <a:gd name="T101" fmla="*/ 2640 h 10480"/>
                <a:gd name="T102" fmla="*/ 13388 w 28455"/>
                <a:gd name="T103" fmla="*/ 3897 h 10480"/>
                <a:gd name="T104" fmla="*/ 13043 w 28455"/>
                <a:gd name="T105" fmla="*/ 5795 h 10480"/>
                <a:gd name="T106" fmla="*/ 11515 w 28455"/>
                <a:gd name="T107" fmla="*/ 3304 h 10480"/>
                <a:gd name="T108" fmla="*/ 11711 w 28455"/>
                <a:gd name="T109" fmla="*/ 5696 h 10480"/>
                <a:gd name="T110" fmla="*/ 24091 w 28455"/>
                <a:gd name="T111" fmla="*/ 9371 h 10480"/>
                <a:gd name="T112" fmla="*/ 24658 w 28455"/>
                <a:gd name="T113" fmla="*/ 9123 h 10480"/>
                <a:gd name="T114" fmla="*/ 23500 w 28455"/>
                <a:gd name="T115" fmla="*/ 9568 h 10480"/>
                <a:gd name="T116" fmla="*/ 24339 w 28455"/>
                <a:gd name="T117" fmla="*/ 10480 h 10480"/>
                <a:gd name="T118" fmla="*/ 24216 w 28455"/>
                <a:gd name="T119" fmla="*/ 10135 h 10480"/>
                <a:gd name="T120" fmla="*/ 15238 w 28455"/>
                <a:gd name="T121" fmla="*/ 7126 h 10480"/>
                <a:gd name="T122" fmla="*/ 13858 w 28455"/>
                <a:gd name="T123" fmla="*/ 9544 h 10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455" h="10480">
                  <a:moveTo>
                    <a:pt x="10258" y="9026"/>
                  </a:moveTo>
                  <a:lnTo>
                    <a:pt x="11416" y="9026"/>
                  </a:lnTo>
                  <a:lnTo>
                    <a:pt x="11416" y="9395"/>
                  </a:lnTo>
                  <a:lnTo>
                    <a:pt x="10676" y="9395"/>
                  </a:lnTo>
                  <a:lnTo>
                    <a:pt x="10676" y="9594"/>
                  </a:lnTo>
                  <a:lnTo>
                    <a:pt x="11293" y="9594"/>
                  </a:lnTo>
                  <a:lnTo>
                    <a:pt x="11293" y="9913"/>
                  </a:lnTo>
                  <a:lnTo>
                    <a:pt x="10676" y="9913"/>
                  </a:lnTo>
                  <a:lnTo>
                    <a:pt x="10676" y="10456"/>
                  </a:lnTo>
                  <a:lnTo>
                    <a:pt x="10258" y="10456"/>
                  </a:lnTo>
                  <a:lnTo>
                    <a:pt x="10258" y="9026"/>
                  </a:lnTo>
                  <a:close/>
                  <a:moveTo>
                    <a:pt x="21650" y="9889"/>
                  </a:moveTo>
                  <a:lnTo>
                    <a:pt x="21256" y="9026"/>
                  </a:lnTo>
                  <a:lnTo>
                    <a:pt x="20712" y="9026"/>
                  </a:lnTo>
                  <a:lnTo>
                    <a:pt x="20712" y="10456"/>
                  </a:lnTo>
                  <a:lnTo>
                    <a:pt x="21107" y="10456"/>
                  </a:lnTo>
                  <a:lnTo>
                    <a:pt x="21107" y="9568"/>
                  </a:lnTo>
                  <a:lnTo>
                    <a:pt x="21551" y="10456"/>
                  </a:lnTo>
                  <a:lnTo>
                    <a:pt x="22045" y="10456"/>
                  </a:lnTo>
                  <a:lnTo>
                    <a:pt x="22045" y="9026"/>
                  </a:lnTo>
                  <a:lnTo>
                    <a:pt x="21650" y="9026"/>
                  </a:lnTo>
                  <a:lnTo>
                    <a:pt x="21650" y="9889"/>
                  </a:lnTo>
                  <a:close/>
                  <a:moveTo>
                    <a:pt x="5993" y="9594"/>
                  </a:moveTo>
                  <a:lnTo>
                    <a:pt x="6017" y="9740"/>
                  </a:lnTo>
                  <a:lnTo>
                    <a:pt x="5993" y="9889"/>
                  </a:lnTo>
                  <a:lnTo>
                    <a:pt x="5967" y="10036"/>
                  </a:lnTo>
                  <a:lnTo>
                    <a:pt x="5894" y="10161"/>
                  </a:lnTo>
                  <a:lnTo>
                    <a:pt x="5819" y="10258"/>
                  </a:lnTo>
                  <a:lnTo>
                    <a:pt x="5696" y="10357"/>
                  </a:lnTo>
                  <a:lnTo>
                    <a:pt x="5573" y="10430"/>
                  </a:lnTo>
                  <a:lnTo>
                    <a:pt x="5424" y="10456"/>
                  </a:lnTo>
                  <a:lnTo>
                    <a:pt x="5252" y="10480"/>
                  </a:lnTo>
                  <a:lnTo>
                    <a:pt x="5079" y="10456"/>
                  </a:lnTo>
                  <a:lnTo>
                    <a:pt x="4933" y="10430"/>
                  </a:lnTo>
                  <a:lnTo>
                    <a:pt x="4810" y="10357"/>
                  </a:lnTo>
                  <a:lnTo>
                    <a:pt x="4711" y="10258"/>
                  </a:lnTo>
                  <a:lnTo>
                    <a:pt x="4611" y="10161"/>
                  </a:lnTo>
                  <a:lnTo>
                    <a:pt x="4562" y="10036"/>
                  </a:lnTo>
                  <a:lnTo>
                    <a:pt x="4512" y="9889"/>
                  </a:lnTo>
                  <a:lnTo>
                    <a:pt x="4512" y="9740"/>
                  </a:lnTo>
                  <a:lnTo>
                    <a:pt x="4512" y="9594"/>
                  </a:lnTo>
                  <a:lnTo>
                    <a:pt x="4562" y="9445"/>
                  </a:lnTo>
                  <a:lnTo>
                    <a:pt x="4611" y="9322"/>
                  </a:lnTo>
                  <a:lnTo>
                    <a:pt x="4711" y="9222"/>
                  </a:lnTo>
                  <a:lnTo>
                    <a:pt x="4810" y="9123"/>
                  </a:lnTo>
                  <a:lnTo>
                    <a:pt x="4933" y="9050"/>
                  </a:lnTo>
                  <a:lnTo>
                    <a:pt x="5079" y="9000"/>
                  </a:lnTo>
                  <a:lnTo>
                    <a:pt x="5252" y="9000"/>
                  </a:lnTo>
                  <a:lnTo>
                    <a:pt x="5424" y="9000"/>
                  </a:lnTo>
                  <a:lnTo>
                    <a:pt x="5573" y="9050"/>
                  </a:lnTo>
                  <a:lnTo>
                    <a:pt x="5696" y="9123"/>
                  </a:lnTo>
                  <a:lnTo>
                    <a:pt x="5819" y="9222"/>
                  </a:lnTo>
                  <a:lnTo>
                    <a:pt x="5894" y="9322"/>
                  </a:lnTo>
                  <a:lnTo>
                    <a:pt x="5967" y="9445"/>
                  </a:lnTo>
                  <a:lnTo>
                    <a:pt x="5993" y="9594"/>
                  </a:lnTo>
                  <a:close/>
                  <a:moveTo>
                    <a:pt x="5599" y="9740"/>
                  </a:moveTo>
                  <a:lnTo>
                    <a:pt x="5573" y="9594"/>
                  </a:lnTo>
                  <a:lnTo>
                    <a:pt x="5500" y="9468"/>
                  </a:lnTo>
                  <a:lnTo>
                    <a:pt x="5450" y="9421"/>
                  </a:lnTo>
                  <a:lnTo>
                    <a:pt x="5400" y="9395"/>
                  </a:lnTo>
                  <a:lnTo>
                    <a:pt x="5327" y="9371"/>
                  </a:lnTo>
                  <a:lnTo>
                    <a:pt x="5252" y="9371"/>
                  </a:lnTo>
                  <a:lnTo>
                    <a:pt x="5178" y="9371"/>
                  </a:lnTo>
                  <a:lnTo>
                    <a:pt x="5105" y="9395"/>
                  </a:lnTo>
                  <a:lnTo>
                    <a:pt x="5055" y="9421"/>
                  </a:lnTo>
                  <a:lnTo>
                    <a:pt x="5006" y="9468"/>
                  </a:lnTo>
                  <a:lnTo>
                    <a:pt x="4956" y="9594"/>
                  </a:lnTo>
                  <a:lnTo>
                    <a:pt x="4933" y="9740"/>
                  </a:lnTo>
                  <a:lnTo>
                    <a:pt x="4956" y="9889"/>
                  </a:lnTo>
                  <a:lnTo>
                    <a:pt x="5006" y="9986"/>
                  </a:lnTo>
                  <a:lnTo>
                    <a:pt x="5055" y="10036"/>
                  </a:lnTo>
                  <a:lnTo>
                    <a:pt x="5105" y="10085"/>
                  </a:lnTo>
                  <a:lnTo>
                    <a:pt x="5178" y="10111"/>
                  </a:lnTo>
                  <a:lnTo>
                    <a:pt x="5252" y="10111"/>
                  </a:lnTo>
                  <a:lnTo>
                    <a:pt x="5327" y="10111"/>
                  </a:lnTo>
                  <a:lnTo>
                    <a:pt x="5400" y="10085"/>
                  </a:lnTo>
                  <a:lnTo>
                    <a:pt x="5450" y="10036"/>
                  </a:lnTo>
                  <a:lnTo>
                    <a:pt x="5500" y="9986"/>
                  </a:lnTo>
                  <a:lnTo>
                    <a:pt x="5573" y="9889"/>
                  </a:lnTo>
                  <a:lnTo>
                    <a:pt x="5599" y="9740"/>
                  </a:lnTo>
                  <a:close/>
                  <a:moveTo>
                    <a:pt x="8113" y="2541"/>
                  </a:moveTo>
                  <a:lnTo>
                    <a:pt x="8925" y="2541"/>
                  </a:lnTo>
                  <a:lnTo>
                    <a:pt x="8902" y="6190"/>
                  </a:lnTo>
                  <a:lnTo>
                    <a:pt x="8604" y="6289"/>
                  </a:lnTo>
                  <a:lnTo>
                    <a:pt x="8259" y="6363"/>
                  </a:lnTo>
                  <a:lnTo>
                    <a:pt x="7891" y="6412"/>
                  </a:lnTo>
                  <a:lnTo>
                    <a:pt x="7496" y="6436"/>
                  </a:lnTo>
                  <a:lnTo>
                    <a:pt x="7248" y="6436"/>
                  </a:lnTo>
                  <a:lnTo>
                    <a:pt x="7026" y="6412"/>
                  </a:lnTo>
                  <a:lnTo>
                    <a:pt x="6804" y="6363"/>
                  </a:lnTo>
                  <a:lnTo>
                    <a:pt x="6608" y="6313"/>
                  </a:lnTo>
                  <a:lnTo>
                    <a:pt x="6409" y="6240"/>
                  </a:lnTo>
                  <a:lnTo>
                    <a:pt x="6237" y="6140"/>
                  </a:lnTo>
                  <a:lnTo>
                    <a:pt x="6090" y="6041"/>
                  </a:lnTo>
                  <a:lnTo>
                    <a:pt x="5941" y="5918"/>
                  </a:lnTo>
                  <a:lnTo>
                    <a:pt x="5819" y="5795"/>
                  </a:lnTo>
                  <a:lnTo>
                    <a:pt x="5696" y="5646"/>
                  </a:lnTo>
                  <a:lnTo>
                    <a:pt x="5599" y="5500"/>
                  </a:lnTo>
                  <a:lnTo>
                    <a:pt x="5523" y="5327"/>
                  </a:lnTo>
                  <a:lnTo>
                    <a:pt x="5474" y="5129"/>
                  </a:lnTo>
                  <a:lnTo>
                    <a:pt x="5424" y="4933"/>
                  </a:lnTo>
                  <a:lnTo>
                    <a:pt x="5400" y="4710"/>
                  </a:lnTo>
                  <a:lnTo>
                    <a:pt x="5400" y="4488"/>
                  </a:lnTo>
                  <a:lnTo>
                    <a:pt x="5400" y="4266"/>
                  </a:lnTo>
                  <a:lnTo>
                    <a:pt x="5424" y="4070"/>
                  </a:lnTo>
                  <a:lnTo>
                    <a:pt x="5474" y="3871"/>
                  </a:lnTo>
                  <a:lnTo>
                    <a:pt x="5523" y="3699"/>
                  </a:lnTo>
                  <a:lnTo>
                    <a:pt x="5599" y="3526"/>
                  </a:lnTo>
                  <a:lnTo>
                    <a:pt x="5672" y="3354"/>
                  </a:lnTo>
                  <a:lnTo>
                    <a:pt x="5769" y="3207"/>
                  </a:lnTo>
                  <a:lnTo>
                    <a:pt x="5892" y="3084"/>
                  </a:lnTo>
                  <a:lnTo>
                    <a:pt x="6015" y="2959"/>
                  </a:lnTo>
                  <a:lnTo>
                    <a:pt x="6140" y="2862"/>
                  </a:lnTo>
                  <a:lnTo>
                    <a:pt x="6286" y="2763"/>
                  </a:lnTo>
                  <a:lnTo>
                    <a:pt x="6459" y="2689"/>
                  </a:lnTo>
                  <a:lnTo>
                    <a:pt x="6631" y="2640"/>
                  </a:lnTo>
                  <a:lnTo>
                    <a:pt x="6804" y="2590"/>
                  </a:lnTo>
                  <a:lnTo>
                    <a:pt x="7002" y="2564"/>
                  </a:lnTo>
                  <a:lnTo>
                    <a:pt x="7198" y="2564"/>
                  </a:lnTo>
                  <a:lnTo>
                    <a:pt x="7446" y="2564"/>
                  </a:lnTo>
                  <a:lnTo>
                    <a:pt x="7692" y="2614"/>
                  </a:lnTo>
                  <a:lnTo>
                    <a:pt x="7914" y="2689"/>
                  </a:lnTo>
                  <a:lnTo>
                    <a:pt x="8113" y="2812"/>
                  </a:lnTo>
                  <a:lnTo>
                    <a:pt x="8113" y="2541"/>
                  </a:lnTo>
                  <a:close/>
                  <a:moveTo>
                    <a:pt x="8113" y="3552"/>
                  </a:moveTo>
                  <a:lnTo>
                    <a:pt x="7940" y="3429"/>
                  </a:lnTo>
                  <a:lnTo>
                    <a:pt x="7742" y="3354"/>
                  </a:lnTo>
                  <a:lnTo>
                    <a:pt x="7546" y="3304"/>
                  </a:lnTo>
                  <a:lnTo>
                    <a:pt x="7347" y="3304"/>
                  </a:lnTo>
                  <a:lnTo>
                    <a:pt x="7101" y="3304"/>
                  </a:lnTo>
                  <a:lnTo>
                    <a:pt x="6879" y="3380"/>
                  </a:lnTo>
                  <a:lnTo>
                    <a:pt x="6707" y="3477"/>
                  </a:lnTo>
                  <a:lnTo>
                    <a:pt x="6534" y="3625"/>
                  </a:lnTo>
                  <a:lnTo>
                    <a:pt x="6409" y="3798"/>
                  </a:lnTo>
                  <a:lnTo>
                    <a:pt x="6312" y="3994"/>
                  </a:lnTo>
                  <a:lnTo>
                    <a:pt x="6263" y="4242"/>
                  </a:lnTo>
                  <a:lnTo>
                    <a:pt x="6237" y="4488"/>
                  </a:lnTo>
                  <a:lnTo>
                    <a:pt x="6263" y="4784"/>
                  </a:lnTo>
                  <a:lnTo>
                    <a:pt x="6312" y="5006"/>
                  </a:lnTo>
                  <a:lnTo>
                    <a:pt x="6409" y="5228"/>
                  </a:lnTo>
                  <a:lnTo>
                    <a:pt x="6534" y="5401"/>
                  </a:lnTo>
                  <a:lnTo>
                    <a:pt x="6707" y="5523"/>
                  </a:lnTo>
                  <a:lnTo>
                    <a:pt x="6929" y="5623"/>
                  </a:lnTo>
                  <a:lnTo>
                    <a:pt x="7151" y="5672"/>
                  </a:lnTo>
                  <a:lnTo>
                    <a:pt x="7420" y="5696"/>
                  </a:lnTo>
                  <a:lnTo>
                    <a:pt x="7718" y="5672"/>
                  </a:lnTo>
                  <a:lnTo>
                    <a:pt x="7914" y="5646"/>
                  </a:lnTo>
                  <a:lnTo>
                    <a:pt x="8113" y="5623"/>
                  </a:lnTo>
                  <a:lnTo>
                    <a:pt x="8113" y="3552"/>
                  </a:lnTo>
                  <a:close/>
                  <a:moveTo>
                    <a:pt x="8382" y="9889"/>
                  </a:moveTo>
                  <a:lnTo>
                    <a:pt x="7964" y="9026"/>
                  </a:lnTo>
                  <a:lnTo>
                    <a:pt x="7446" y="9026"/>
                  </a:lnTo>
                  <a:lnTo>
                    <a:pt x="7446" y="10456"/>
                  </a:lnTo>
                  <a:lnTo>
                    <a:pt x="7841" y="10456"/>
                  </a:lnTo>
                  <a:lnTo>
                    <a:pt x="7841" y="9568"/>
                  </a:lnTo>
                  <a:lnTo>
                    <a:pt x="8259" y="10456"/>
                  </a:lnTo>
                  <a:lnTo>
                    <a:pt x="8753" y="10456"/>
                  </a:lnTo>
                  <a:lnTo>
                    <a:pt x="8753" y="9026"/>
                  </a:lnTo>
                  <a:lnTo>
                    <a:pt x="8382" y="9026"/>
                  </a:lnTo>
                  <a:lnTo>
                    <a:pt x="8382" y="9889"/>
                  </a:lnTo>
                  <a:close/>
                  <a:moveTo>
                    <a:pt x="1998" y="6412"/>
                  </a:moveTo>
                  <a:lnTo>
                    <a:pt x="2787" y="6412"/>
                  </a:lnTo>
                  <a:lnTo>
                    <a:pt x="2787" y="4119"/>
                  </a:lnTo>
                  <a:lnTo>
                    <a:pt x="4807" y="4119"/>
                  </a:lnTo>
                  <a:lnTo>
                    <a:pt x="4807" y="3330"/>
                  </a:lnTo>
                  <a:lnTo>
                    <a:pt x="2787" y="3330"/>
                  </a:lnTo>
                  <a:lnTo>
                    <a:pt x="2787" y="1111"/>
                  </a:lnTo>
                  <a:lnTo>
                    <a:pt x="1998" y="1111"/>
                  </a:lnTo>
                  <a:lnTo>
                    <a:pt x="1998" y="3330"/>
                  </a:lnTo>
                  <a:lnTo>
                    <a:pt x="0" y="3330"/>
                  </a:lnTo>
                  <a:lnTo>
                    <a:pt x="0" y="4119"/>
                  </a:lnTo>
                  <a:lnTo>
                    <a:pt x="1998" y="4119"/>
                  </a:lnTo>
                  <a:lnTo>
                    <a:pt x="1998" y="6412"/>
                  </a:lnTo>
                  <a:close/>
                  <a:moveTo>
                    <a:pt x="27665" y="2689"/>
                  </a:moveTo>
                  <a:lnTo>
                    <a:pt x="27665" y="5055"/>
                  </a:lnTo>
                  <a:lnTo>
                    <a:pt x="27642" y="5254"/>
                  </a:lnTo>
                  <a:lnTo>
                    <a:pt x="27592" y="5427"/>
                  </a:lnTo>
                  <a:lnTo>
                    <a:pt x="27519" y="5573"/>
                  </a:lnTo>
                  <a:lnTo>
                    <a:pt x="27420" y="5672"/>
                  </a:lnTo>
                  <a:lnTo>
                    <a:pt x="27297" y="5772"/>
                  </a:lnTo>
                  <a:lnTo>
                    <a:pt x="27150" y="5819"/>
                  </a:lnTo>
                  <a:lnTo>
                    <a:pt x="27002" y="5869"/>
                  </a:lnTo>
                  <a:lnTo>
                    <a:pt x="26803" y="5869"/>
                  </a:lnTo>
                  <a:lnTo>
                    <a:pt x="26631" y="5869"/>
                  </a:lnTo>
                  <a:lnTo>
                    <a:pt x="26458" y="5819"/>
                  </a:lnTo>
                  <a:lnTo>
                    <a:pt x="26312" y="5772"/>
                  </a:lnTo>
                  <a:lnTo>
                    <a:pt x="26186" y="5672"/>
                  </a:lnTo>
                  <a:lnTo>
                    <a:pt x="26090" y="5573"/>
                  </a:lnTo>
                  <a:lnTo>
                    <a:pt x="26014" y="5427"/>
                  </a:lnTo>
                  <a:lnTo>
                    <a:pt x="25990" y="5254"/>
                  </a:lnTo>
                  <a:lnTo>
                    <a:pt x="25967" y="5055"/>
                  </a:lnTo>
                  <a:lnTo>
                    <a:pt x="25967" y="2689"/>
                  </a:lnTo>
                  <a:lnTo>
                    <a:pt x="25152" y="2689"/>
                  </a:lnTo>
                  <a:lnTo>
                    <a:pt x="25152" y="5155"/>
                  </a:lnTo>
                  <a:lnTo>
                    <a:pt x="25178" y="5301"/>
                  </a:lnTo>
                  <a:lnTo>
                    <a:pt x="25178" y="5427"/>
                  </a:lnTo>
                  <a:lnTo>
                    <a:pt x="25225" y="5573"/>
                  </a:lnTo>
                  <a:lnTo>
                    <a:pt x="25274" y="5696"/>
                  </a:lnTo>
                  <a:lnTo>
                    <a:pt x="25350" y="5819"/>
                  </a:lnTo>
                  <a:lnTo>
                    <a:pt x="25423" y="5918"/>
                  </a:lnTo>
                  <a:lnTo>
                    <a:pt x="25497" y="6017"/>
                  </a:lnTo>
                  <a:lnTo>
                    <a:pt x="25596" y="6117"/>
                  </a:lnTo>
                  <a:lnTo>
                    <a:pt x="25841" y="6263"/>
                  </a:lnTo>
                  <a:lnTo>
                    <a:pt x="26113" y="6386"/>
                  </a:lnTo>
                  <a:lnTo>
                    <a:pt x="26458" y="6436"/>
                  </a:lnTo>
                  <a:lnTo>
                    <a:pt x="26803" y="6462"/>
                  </a:lnTo>
                  <a:lnTo>
                    <a:pt x="27174" y="6436"/>
                  </a:lnTo>
                  <a:lnTo>
                    <a:pt x="27493" y="6386"/>
                  </a:lnTo>
                  <a:lnTo>
                    <a:pt x="27788" y="6263"/>
                  </a:lnTo>
                  <a:lnTo>
                    <a:pt x="28010" y="6117"/>
                  </a:lnTo>
                  <a:lnTo>
                    <a:pt x="28110" y="6017"/>
                  </a:lnTo>
                  <a:lnTo>
                    <a:pt x="28209" y="5918"/>
                  </a:lnTo>
                  <a:lnTo>
                    <a:pt x="28282" y="5819"/>
                  </a:lnTo>
                  <a:lnTo>
                    <a:pt x="28355" y="5696"/>
                  </a:lnTo>
                  <a:lnTo>
                    <a:pt x="28405" y="5573"/>
                  </a:lnTo>
                  <a:lnTo>
                    <a:pt x="28431" y="5427"/>
                  </a:lnTo>
                  <a:lnTo>
                    <a:pt x="28455" y="5301"/>
                  </a:lnTo>
                  <a:lnTo>
                    <a:pt x="28455" y="5155"/>
                  </a:lnTo>
                  <a:lnTo>
                    <a:pt x="28455" y="2689"/>
                  </a:lnTo>
                  <a:lnTo>
                    <a:pt x="27665" y="2689"/>
                  </a:lnTo>
                  <a:close/>
                  <a:moveTo>
                    <a:pt x="2761" y="9986"/>
                  </a:moveTo>
                  <a:lnTo>
                    <a:pt x="2688" y="10062"/>
                  </a:lnTo>
                  <a:lnTo>
                    <a:pt x="2615" y="10111"/>
                  </a:lnTo>
                  <a:lnTo>
                    <a:pt x="2516" y="10135"/>
                  </a:lnTo>
                  <a:lnTo>
                    <a:pt x="2442" y="10135"/>
                  </a:lnTo>
                  <a:lnTo>
                    <a:pt x="2367" y="10111"/>
                  </a:lnTo>
                  <a:lnTo>
                    <a:pt x="2317" y="10062"/>
                  </a:lnTo>
                  <a:lnTo>
                    <a:pt x="2270" y="10012"/>
                  </a:lnTo>
                  <a:lnTo>
                    <a:pt x="2220" y="9889"/>
                  </a:lnTo>
                  <a:lnTo>
                    <a:pt x="2194" y="9740"/>
                  </a:lnTo>
                  <a:lnTo>
                    <a:pt x="2220" y="9594"/>
                  </a:lnTo>
                  <a:lnTo>
                    <a:pt x="2270" y="9468"/>
                  </a:lnTo>
                  <a:lnTo>
                    <a:pt x="2317" y="9421"/>
                  </a:lnTo>
                  <a:lnTo>
                    <a:pt x="2367" y="9371"/>
                  </a:lnTo>
                  <a:lnTo>
                    <a:pt x="2442" y="9345"/>
                  </a:lnTo>
                  <a:lnTo>
                    <a:pt x="2516" y="9345"/>
                  </a:lnTo>
                  <a:lnTo>
                    <a:pt x="2615" y="9345"/>
                  </a:lnTo>
                  <a:lnTo>
                    <a:pt x="2688" y="9395"/>
                  </a:lnTo>
                  <a:lnTo>
                    <a:pt x="2761" y="9468"/>
                  </a:lnTo>
                  <a:lnTo>
                    <a:pt x="2837" y="9568"/>
                  </a:lnTo>
                  <a:lnTo>
                    <a:pt x="3156" y="9395"/>
                  </a:lnTo>
                  <a:lnTo>
                    <a:pt x="3106" y="9296"/>
                  </a:lnTo>
                  <a:lnTo>
                    <a:pt x="3033" y="9199"/>
                  </a:lnTo>
                  <a:lnTo>
                    <a:pt x="2960" y="9123"/>
                  </a:lnTo>
                  <a:lnTo>
                    <a:pt x="2861" y="9076"/>
                  </a:lnTo>
                  <a:lnTo>
                    <a:pt x="2688" y="9026"/>
                  </a:lnTo>
                  <a:lnTo>
                    <a:pt x="2490" y="9000"/>
                  </a:lnTo>
                  <a:lnTo>
                    <a:pt x="2343" y="9000"/>
                  </a:lnTo>
                  <a:lnTo>
                    <a:pt x="2194" y="9050"/>
                  </a:lnTo>
                  <a:lnTo>
                    <a:pt x="2072" y="9100"/>
                  </a:lnTo>
                  <a:lnTo>
                    <a:pt x="1972" y="9199"/>
                  </a:lnTo>
                  <a:lnTo>
                    <a:pt x="1897" y="9296"/>
                  </a:lnTo>
                  <a:lnTo>
                    <a:pt x="1823" y="9421"/>
                  </a:lnTo>
                  <a:lnTo>
                    <a:pt x="1774" y="9568"/>
                  </a:lnTo>
                  <a:lnTo>
                    <a:pt x="1774" y="9740"/>
                  </a:lnTo>
                  <a:lnTo>
                    <a:pt x="1774" y="9889"/>
                  </a:lnTo>
                  <a:lnTo>
                    <a:pt x="1823" y="10036"/>
                  </a:lnTo>
                  <a:lnTo>
                    <a:pt x="1897" y="10161"/>
                  </a:lnTo>
                  <a:lnTo>
                    <a:pt x="1972" y="10284"/>
                  </a:lnTo>
                  <a:lnTo>
                    <a:pt x="2072" y="10357"/>
                  </a:lnTo>
                  <a:lnTo>
                    <a:pt x="2194" y="10430"/>
                  </a:lnTo>
                  <a:lnTo>
                    <a:pt x="2343" y="10456"/>
                  </a:lnTo>
                  <a:lnTo>
                    <a:pt x="2490" y="10480"/>
                  </a:lnTo>
                  <a:lnTo>
                    <a:pt x="2615" y="10480"/>
                  </a:lnTo>
                  <a:lnTo>
                    <a:pt x="2712" y="10456"/>
                  </a:lnTo>
                  <a:lnTo>
                    <a:pt x="2811" y="10407"/>
                  </a:lnTo>
                  <a:lnTo>
                    <a:pt x="2910" y="10357"/>
                  </a:lnTo>
                  <a:lnTo>
                    <a:pt x="3057" y="10234"/>
                  </a:lnTo>
                  <a:lnTo>
                    <a:pt x="3182" y="10062"/>
                  </a:lnTo>
                  <a:lnTo>
                    <a:pt x="2811" y="9889"/>
                  </a:lnTo>
                  <a:lnTo>
                    <a:pt x="2761" y="9986"/>
                  </a:lnTo>
                  <a:close/>
                  <a:moveTo>
                    <a:pt x="26286" y="10456"/>
                  </a:moveTo>
                  <a:lnTo>
                    <a:pt x="27446" y="10456"/>
                  </a:lnTo>
                  <a:lnTo>
                    <a:pt x="27446" y="10085"/>
                  </a:lnTo>
                  <a:lnTo>
                    <a:pt x="26680" y="10085"/>
                  </a:lnTo>
                  <a:lnTo>
                    <a:pt x="26680" y="9863"/>
                  </a:lnTo>
                  <a:lnTo>
                    <a:pt x="27323" y="9863"/>
                  </a:lnTo>
                  <a:lnTo>
                    <a:pt x="27323" y="9544"/>
                  </a:lnTo>
                  <a:lnTo>
                    <a:pt x="26680" y="9544"/>
                  </a:lnTo>
                  <a:lnTo>
                    <a:pt x="26680" y="9395"/>
                  </a:lnTo>
                  <a:lnTo>
                    <a:pt x="27446" y="9395"/>
                  </a:lnTo>
                  <a:lnTo>
                    <a:pt x="27446" y="9026"/>
                  </a:lnTo>
                  <a:lnTo>
                    <a:pt x="26286" y="9026"/>
                  </a:lnTo>
                  <a:lnTo>
                    <a:pt x="26286" y="10456"/>
                  </a:lnTo>
                  <a:close/>
                  <a:moveTo>
                    <a:pt x="18125" y="10456"/>
                  </a:moveTo>
                  <a:lnTo>
                    <a:pt x="19259" y="10456"/>
                  </a:lnTo>
                  <a:lnTo>
                    <a:pt x="19259" y="10085"/>
                  </a:lnTo>
                  <a:lnTo>
                    <a:pt x="18520" y="10085"/>
                  </a:lnTo>
                  <a:lnTo>
                    <a:pt x="18520" y="9863"/>
                  </a:lnTo>
                  <a:lnTo>
                    <a:pt x="19160" y="9863"/>
                  </a:lnTo>
                  <a:lnTo>
                    <a:pt x="19160" y="9544"/>
                  </a:lnTo>
                  <a:lnTo>
                    <a:pt x="18520" y="9544"/>
                  </a:lnTo>
                  <a:lnTo>
                    <a:pt x="18520" y="9395"/>
                  </a:lnTo>
                  <a:lnTo>
                    <a:pt x="19259" y="9395"/>
                  </a:lnTo>
                  <a:lnTo>
                    <a:pt x="19259" y="9026"/>
                  </a:lnTo>
                  <a:lnTo>
                    <a:pt x="18125" y="9026"/>
                  </a:lnTo>
                  <a:lnTo>
                    <a:pt x="18125" y="10456"/>
                  </a:lnTo>
                  <a:close/>
                  <a:moveTo>
                    <a:pt x="16422" y="9913"/>
                  </a:moveTo>
                  <a:lnTo>
                    <a:pt x="16717" y="10456"/>
                  </a:lnTo>
                  <a:lnTo>
                    <a:pt x="16249" y="10456"/>
                  </a:lnTo>
                  <a:lnTo>
                    <a:pt x="16027" y="9986"/>
                  </a:lnTo>
                  <a:lnTo>
                    <a:pt x="15855" y="9986"/>
                  </a:lnTo>
                  <a:lnTo>
                    <a:pt x="15855" y="10456"/>
                  </a:lnTo>
                  <a:lnTo>
                    <a:pt x="15437" y="10456"/>
                  </a:lnTo>
                  <a:lnTo>
                    <a:pt x="15437" y="9026"/>
                  </a:lnTo>
                  <a:lnTo>
                    <a:pt x="16127" y="9026"/>
                  </a:lnTo>
                  <a:lnTo>
                    <a:pt x="16249" y="9026"/>
                  </a:lnTo>
                  <a:lnTo>
                    <a:pt x="16349" y="9050"/>
                  </a:lnTo>
                  <a:lnTo>
                    <a:pt x="16445" y="9100"/>
                  </a:lnTo>
                  <a:lnTo>
                    <a:pt x="16521" y="9149"/>
                  </a:lnTo>
                  <a:lnTo>
                    <a:pt x="16594" y="9222"/>
                  </a:lnTo>
                  <a:lnTo>
                    <a:pt x="16618" y="9296"/>
                  </a:lnTo>
                  <a:lnTo>
                    <a:pt x="16668" y="9395"/>
                  </a:lnTo>
                  <a:lnTo>
                    <a:pt x="16668" y="9494"/>
                  </a:lnTo>
                  <a:lnTo>
                    <a:pt x="16644" y="9641"/>
                  </a:lnTo>
                  <a:lnTo>
                    <a:pt x="16594" y="9766"/>
                  </a:lnTo>
                  <a:lnTo>
                    <a:pt x="16521" y="9839"/>
                  </a:lnTo>
                  <a:lnTo>
                    <a:pt x="16422" y="9913"/>
                  </a:lnTo>
                  <a:close/>
                  <a:moveTo>
                    <a:pt x="16249" y="9468"/>
                  </a:moveTo>
                  <a:lnTo>
                    <a:pt x="16200" y="9421"/>
                  </a:lnTo>
                  <a:lnTo>
                    <a:pt x="16176" y="9395"/>
                  </a:lnTo>
                  <a:lnTo>
                    <a:pt x="16101" y="9395"/>
                  </a:lnTo>
                  <a:lnTo>
                    <a:pt x="15855" y="9395"/>
                  </a:lnTo>
                  <a:lnTo>
                    <a:pt x="15855" y="9667"/>
                  </a:lnTo>
                  <a:lnTo>
                    <a:pt x="16101" y="9667"/>
                  </a:lnTo>
                  <a:lnTo>
                    <a:pt x="16176" y="9667"/>
                  </a:lnTo>
                  <a:lnTo>
                    <a:pt x="16200" y="9641"/>
                  </a:lnTo>
                  <a:lnTo>
                    <a:pt x="16249" y="9594"/>
                  </a:lnTo>
                  <a:lnTo>
                    <a:pt x="16249" y="9544"/>
                  </a:lnTo>
                  <a:lnTo>
                    <a:pt x="16249" y="9468"/>
                  </a:lnTo>
                  <a:close/>
                  <a:moveTo>
                    <a:pt x="19725" y="3971"/>
                  </a:moveTo>
                  <a:lnTo>
                    <a:pt x="19774" y="4193"/>
                  </a:lnTo>
                  <a:lnTo>
                    <a:pt x="19774" y="4415"/>
                  </a:lnTo>
                  <a:lnTo>
                    <a:pt x="19774" y="4637"/>
                  </a:lnTo>
                  <a:lnTo>
                    <a:pt x="17039" y="4637"/>
                  </a:lnTo>
                  <a:lnTo>
                    <a:pt x="17064" y="4883"/>
                  </a:lnTo>
                  <a:lnTo>
                    <a:pt x="17138" y="5081"/>
                  </a:lnTo>
                  <a:lnTo>
                    <a:pt x="17237" y="5278"/>
                  </a:lnTo>
                  <a:lnTo>
                    <a:pt x="17360" y="5401"/>
                  </a:lnTo>
                  <a:lnTo>
                    <a:pt x="17509" y="5523"/>
                  </a:lnTo>
                  <a:lnTo>
                    <a:pt x="17681" y="5623"/>
                  </a:lnTo>
                  <a:lnTo>
                    <a:pt x="17877" y="5672"/>
                  </a:lnTo>
                  <a:lnTo>
                    <a:pt x="18076" y="5696"/>
                  </a:lnTo>
                  <a:lnTo>
                    <a:pt x="18470" y="5696"/>
                  </a:lnTo>
                  <a:lnTo>
                    <a:pt x="18865" y="5646"/>
                  </a:lnTo>
                  <a:lnTo>
                    <a:pt x="19061" y="5599"/>
                  </a:lnTo>
                  <a:lnTo>
                    <a:pt x="19259" y="5549"/>
                  </a:lnTo>
                  <a:lnTo>
                    <a:pt x="19432" y="5474"/>
                  </a:lnTo>
                  <a:lnTo>
                    <a:pt x="19578" y="5401"/>
                  </a:lnTo>
                  <a:lnTo>
                    <a:pt x="19578" y="6166"/>
                  </a:lnTo>
                  <a:lnTo>
                    <a:pt x="19210" y="6313"/>
                  </a:lnTo>
                  <a:lnTo>
                    <a:pt x="18839" y="6412"/>
                  </a:lnTo>
                  <a:lnTo>
                    <a:pt x="18643" y="6436"/>
                  </a:lnTo>
                  <a:lnTo>
                    <a:pt x="18421" y="6462"/>
                  </a:lnTo>
                  <a:lnTo>
                    <a:pt x="17976" y="6436"/>
                  </a:lnTo>
                  <a:lnTo>
                    <a:pt x="17754" y="6412"/>
                  </a:lnTo>
                  <a:lnTo>
                    <a:pt x="17556" y="6363"/>
                  </a:lnTo>
                  <a:lnTo>
                    <a:pt x="17360" y="6289"/>
                  </a:lnTo>
                  <a:lnTo>
                    <a:pt x="17187" y="6214"/>
                  </a:lnTo>
                  <a:lnTo>
                    <a:pt x="17015" y="6117"/>
                  </a:lnTo>
                  <a:lnTo>
                    <a:pt x="16866" y="6017"/>
                  </a:lnTo>
                  <a:lnTo>
                    <a:pt x="16743" y="5895"/>
                  </a:lnTo>
                  <a:lnTo>
                    <a:pt x="16620" y="5772"/>
                  </a:lnTo>
                  <a:lnTo>
                    <a:pt x="16497" y="5623"/>
                  </a:lnTo>
                  <a:lnTo>
                    <a:pt x="16422" y="5474"/>
                  </a:lnTo>
                  <a:lnTo>
                    <a:pt x="16349" y="5327"/>
                  </a:lnTo>
                  <a:lnTo>
                    <a:pt x="16275" y="5155"/>
                  </a:lnTo>
                  <a:lnTo>
                    <a:pt x="16226" y="4982"/>
                  </a:lnTo>
                  <a:lnTo>
                    <a:pt x="16200" y="4810"/>
                  </a:lnTo>
                  <a:lnTo>
                    <a:pt x="16200" y="4611"/>
                  </a:lnTo>
                  <a:lnTo>
                    <a:pt x="16200" y="4439"/>
                  </a:lnTo>
                  <a:lnTo>
                    <a:pt x="16200" y="4242"/>
                  </a:lnTo>
                  <a:lnTo>
                    <a:pt x="16226" y="4044"/>
                  </a:lnTo>
                  <a:lnTo>
                    <a:pt x="16275" y="3848"/>
                  </a:lnTo>
                  <a:lnTo>
                    <a:pt x="16349" y="3675"/>
                  </a:lnTo>
                  <a:lnTo>
                    <a:pt x="16422" y="3503"/>
                  </a:lnTo>
                  <a:lnTo>
                    <a:pt x="16497" y="3354"/>
                  </a:lnTo>
                  <a:lnTo>
                    <a:pt x="16594" y="3207"/>
                  </a:lnTo>
                  <a:lnTo>
                    <a:pt x="16720" y="3084"/>
                  </a:lnTo>
                  <a:lnTo>
                    <a:pt x="16842" y="2959"/>
                  </a:lnTo>
                  <a:lnTo>
                    <a:pt x="16989" y="2862"/>
                  </a:lnTo>
                  <a:lnTo>
                    <a:pt x="17138" y="2763"/>
                  </a:lnTo>
                  <a:lnTo>
                    <a:pt x="17287" y="2689"/>
                  </a:lnTo>
                  <a:lnTo>
                    <a:pt x="17459" y="2614"/>
                  </a:lnTo>
                  <a:lnTo>
                    <a:pt x="17632" y="2590"/>
                  </a:lnTo>
                  <a:lnTo>
                    <a:pt x="17828" y="2564"/>
                  </a:lnTo>
                  <a:lnTo>
                    <a:pt x="18026" y="2541"/>
                  </a:lnTo>
                  <a:lnTo>
                    <a:pt x="18248" y="2564"/>
                  </a:lnTo>
                  <a:lnTo>
                    <a:pt x="18444" y="2590"/>
                  </a:lnTo>
                  <a:lnTo>
                    <a:pt x="18617" y="2640"/>
                  </a:lnTo>
                  <a:lnTo>
                    <a:pt x="18789" y="2689"/>
                  </a:lnTo>
                  <a:lnTo>
                    <a:pt x="18962" y="2786"/>
                  </a:lnTo>
                  <a:lnTo>
                    <a:pt x="19110" y="2886"/>
                  </a:lnTo>
                  <a:lnTo>
                    <a:pt x="19233" y="2985"/>
                  </a:lnTo>
                  <a:lnTo>
                    <a:pt x="19356" y="3131"/>
                  </a:lnTo>
                  <a:lnTo>
                    <a:pt x="19455" y="3280"/>
                  </a:lnTo>
                  <a:lnTo>
                    <a:pt x="19555" y="3429"/>
                  </a:lnTo>
                  <a:lnTo>
                    <a:pt x="19628" y="3602"/>
                  </a:lnTo>
                  <a:lnTo>
                    <a:pt x="19701" y="3774"/>
                  </a:lnTo>
                  <a:lnTo>
                    <a:pt x="19725" y="3971"/>
                  </a:lnTo>
                  <a:close/>
                  <a:moveTo>
                    <a:pt x="18914" y="4044"/>
                  </a:moveTo>
                  <a:lnTo>
                    <a:pt x="18888" y="3871"/>
                  </a:lnTo>
                  <a:lnTo>
                    <a:pt x="18839" y="3725"/>
                  </a:lnTo>
                  <a:lnTo>
                    <a:pt x="18789" y="3602"/>
                  </a:lnTo>
                  <a:lnTo>
                    <a:pt x="18692" y="3503"/>
                  </a:lnTo>
                  <a:lnTo>
                    <a:pt x="18593" y="3403"/>
                  </a:lnTo>
                  <a:lnTo>
                    <a:pt x="18470" y="3354"/>
                  </a:lnTo>
                  <a:lnTo>
                    <a:pt x="18321" y="3304"/>
                  </a:lnTo>
                  <a:lnTo>
                    <a:pt x="18149" y="3280"/>
                  </a:lnTo>
                  <a:lnTo>
                    <a:pt x="17976" y="3280"/>
                  </a:lnTo>
                  <a:lnTo>
                    <a:pt x="17804" y="3330"/>
                  </a:lnTo>
                  <a:lnTo>
                    <a:pt x="17655" y="3380"/>
                  </a:lnTo>
                  <a:lnTo>
                    <a:pt x="17509" y="3477"/>
                  </a:lnTo>
                  <a:lnTo>
                    <a:pt x="17360" y="3576"/>
                  </a:lnTo>
                  <a:lnTo>
                    <a:pt x="17237" y="3725"/>
                  </a:lnTo>
                  <a:lnTo>
                    <a:pt x="17138" y="3871"/>
                  </a:lnTo>
                  <a:lnTo>
                    <a:pt x="17088" y="4044"/>
                  </a:lnTo>
                  <a:lnTo>
                    <a:pt x="18914" y="4044"/>
                  </a:lnTo>
                  <a:close/>
                  <a:moveTo>
                    <a:pt x="23821" y="6289"/>
                  </a:moveTo>
                  <a:lnTo>
                    <a:pt x="23474" y="6386"/>
                  </a:lnTo>
                  <a:lnTo>
                    <a:pt x="23080" y="6436"/>
                  </a:lnTo>
                  <a:lnTo>
                    <a:pt x="22711" y="6462"/>
                  </a:lnTo>
                  <a:lnTo>
                    <a:pt x="22463" y="6436"/>
                  </a:lnTo>
                  <a:lnTo>
                    <a:pt x="22217" y="6412"/>
                  </a:lnTo>
                  <a:lnTo>
                    <a:pt x="22021" y="6386"/>
                  </a:lnTo>
                  <a:lnTo>
                    <a:pt x="21799" y="6313"/>
                  </a:lnTo>
                  <a:lnTo>
                    <a:pt x="21627" y="6240"/>
                  </a:lnTo>
                  <a:lnTo>
                    <a:pt x="21454" y="6166"/>
                  </a:lnTo>
                  <a:lnTo>
                    <a:pt x="21279" y="6067"/>
                  </a:lnTo>
                  <a:lnTo>
                    <a:pt x="21133" y="5944"/>
                  </a:lnTo>
                  <a:lnTo>
                    <a:pt x="21010" y="5819"/>
                  </a:lnTo>
                  <a:lnTo>
                    <a:pt x="20911" y="5672"/>
                  </a:lnTo>
                  <a:lnTo>
                    <a:pt x="20812" y="5500"/>
                  </a:lnTo>
                  <a:lnTo>
                    <a:pt x="20738" y="5327"/>
                  </a:lnTo>
                  <a:lnTo>
                    <a:pt x="20665" y="5129"/>
                  </a:lnTo>
                  <a:lnTo>
                    <a:pt x="20639" y="4933"/>
                  </a:lnTo>
                  <a:lnTo>
                    <a:pt x="20589" y="4734"/>
                  </a:lnTo>
                  <a:lnTo>
                    <a:pt x="20589" y="4514"/>
                  </a:lnTo>
                  <a:lnTo>
                    <a:pt x="20589" y="4292"/>
                  </a:lnTo>
                  <a:lnTo>
                    <a:pt x="20615" y="4070"/>
                  </a:lnTo>
                  <a:lnTo>
                    <a:pt x="20665" y="3897"/>
                  </a:lnTo>
                  <a:lnTo>
                    <a:pt x="20712" y="3699"/>
                  </a:lnTo>
                  <a:lnTo>
                    <a:pt x="20788" y="3526"/>
                  </a:lnTo>
                  <a:lnTo>
                    <a:pt x="20887" y="3380"/>
                  </a:lnTo>
                  <a:lnTo>
                    <a:pt x="20984" y="3231"/>
                  </a:lnTo>
                  <a:lnTo>
                    <a:pt x="21083" y="3084"/>
                  </a:lnTo>
                  <a:lnTo>
                    <a:pt x="21206" y="2959"/>
                  </a:lnTo>
                  <a:lnTo>
                    <a:pt x="21355" y="2862"/>
                  </a:lnTo>
                  <a:lnTo>
                    <a:pt x="21501" y="2786"/>
                  </a:lnTo>
                  <a:lnTo>
                    <a:pt x="21650" y="2713"/>
                  </a:lnTo>
                  <a:lnTo>
                    <a:pt x="21823" y="2640"/>
                  </a:lnTo>
                  <a:lnTo>
                    <a:pt x="21995" y="2590"/>
                  </a:lnTo>
                  <a:lnTo>
                    <a:pt x="22194" y="2564"/>
                  </a:lnTo>
                  <a:lnTo>
                    <a:pt x="22390" y="2564"/>
                  </a:lnTo>
                  <a:lnTo>
                    <a:pt x="22661" y="2590"/>
                  </a:lnTo>
                  <a:lnTo>
                    <a:pt x="22884" y="2614"/>
                  </a:lnTo>
                  <a:lnTo>
                    <a:pt x="23129" y="2713"/>
                  </a:lnTo>
                  <a:lnTo>
                    <a:pt x="23328" y="2812"/>
                  </a:lnTo>
                  <a:lnTo>
                    <a:pt x="23328" y="2541"/>
                  </a:lnTo>
                  <a:lnTo>
                    <a:pt x="24140" y="2541"/>
                  </a:lnTo>
                  <a:lnTo>
                    <a:pt x="24117" y="6190"/>
                  </a:lnTo>
                  <a:lnTo>
                    <a:pt x="23821" y="6289"/>
                  </a:lnTo>
                  <a:close/>
                  <a:moveTo>
                    <a:pt x="23328" y="3576"/>
                  </a:moveTo>
                  <a:lnTo>
                    <a:pt x="23129" y="3453"/>
                  </a:lnTo>
                  <a:lnTo>
                    <a:pt x="22933" y="3380"/>
                  </a:lnTo>
                  <a:lnTo>
                    <a:pt x="22735" y="3330"/>
                  </a:lnTo>
                  <a:lnTo>
                    <a:pt x="22539" y="3304"/>
                  </a:lnTo>
                  <a:lnTo>
                    <a:pt x="22317" y="3330"/>
                  </a:lnTo>
                  <a:lnTo>
                    <a:pt x="22094" y="3380"/>
                  </a:lnTo>
                  <a:lnTo>
                    <a:pt x="21896" y="3477"/>
                  </a:lnTo>
                  <a:lnTo>
                    <a:pt x="21749" y="3625"/>
                  </a:lnTo>
                  <a:lnTo>
                    <a:pt x="21601" y="3798"/>
                  </a:lnTo>
                  <a:lnTo>
                    <a:pt x="21527" y="3994"/>
                  </a:lnTo>
                  <a:lnTo>
                    <a:pt x="21454" y="4242"/>
                  </a:lnTo>
                  <a:lnTo>
                    <a:pt x="21428" y="4514"/>
                  </a:lnTo>
                  <a:lnTo>
                    <a:pt x="21454" y="4784"/>
                  </a:lnTo>
                  <a:lnTo>
                    <a:pt x="21527" y="5032"/>
                  </a:lnTo>
                  <a:lnTo>
                    <a:pt x="21627" y="5228"/>
                  </a:lnTo>
                  <a:lnTo>
                    <a:pt x="21749" y="5401"/>
                  </a:lnTo>
                  <a:lnTo>
                    <a:pt x="21922" y="5523"/>
                  </a:lnTo>
                  <a:lnTo>
                    <a:pt x="22118" y="5623"/>
                  </a:lnTo>
                  <a:lnTo>
                    <a:pt x="22366" y="5696"/>
                  </a:lnTo>
                  <a:lnTo>
                    <a:pt x="22612" y="5722"/>
                  </a:lnTo>
                  <a:lnTo>
                    <a:pt x="22907" y="5696"/>
                  </a:lnTo>
                  <a:lnTo>
                    <a:pt x="23106" y="5672"/>
                  </a:lnTo>
                  <a:lnTo>
                    <a:pt x="23302" y="5623"/>
                  </a:lnTo>
                  <a:lnTo>
                    <a:pt x="23328" y="3576"/>
                  </a:lnTo>
                  <a:close/>
                  <a:moveTo>
                    <a:pt x="12921" y="5944"/>
                  </a:moveTo>
                  <a:lnTo>
                    <a:pt x="12772" y="6067"/>
                  </a:lnTo>
                  <a:lnTo>
                    <a:pt x="12625" y="6166"/>
                  </a:lnTo>
                  <a:lnTo>
                    <a:pt x="12453" y="6240"/>
                  </a:lnTo>
                  <a:lnTo>
                    <a:pt x="12254" y="6313"/>
                  </a:lnTo>
                  <a:lnTo>
                    <a:pt x="12058" y="6386"/>
                  </a:lnTo>
                  <a:lnTo>
                    <a:pt x="11836" y="6412"/>
                  </a:lnTo>
                  <a:lnTo>
                    <a:pt x="11614" y="6436"/>
                  </a:lnTo>
                  <a:lnTo>
                    <a:pt x="11366" y="6462"/>
                  </a:lnTo>
                  <a:lnTo>
                    <a:pt x="11021" y="6436"/>
                  </a:lnTo>
                  <a:lnTo>
                    <a:pt x="10676" y="6386"/>
                  </a:lnTo>
                  <a:lnTo>
                    <a:pt x="10305" y="6313"/>
                  </a:lnTo>
                  <a:lnTo>
                    <a:pt x="9963" y="6190"/>
                  </a:lnTo>
                  <a:lnTo>
                    <a:pt x="9937" y="765"/>
                  </a:lnTo>
                  <a:lnTo>
                    <a:pt x="10749" y="765"/>
                  </a:lnTo>
                  <a:lnTo>
                    <a:pt x="10749" y="2763"/>
                  </a:lnTo>
                  <a:lnTo>
                    <a:pt x="11021" y="2663"/>
                  </a:lnTo>
                  <a:lnTo>
                    <a:pt x="11269" y="2614"/>
                  </a:lnTo>
                  <a:lnTo>
                    <a:pt x="11489" y="2564"/>
                  </a:lnTo>
                  <a:lnTo>
                    <a:pt x="11664" y="2564"/>
                  </a:lnTo>
                  <a:lnTo>
                    <a:pt x="11860" y="2564"/>
                  </a:lnTo>
                  <a:lnTo>
                    <a:pt x="12058" y="2590"/>
                  </a:lnTo>
                  <a:lnTo>
                    <a:pt x="12231" y="2640"/>
                  </a:lnTo>
                  <a:lnTo>
                    <a:pt x="12403" y="2713"/>
                  </a:lnTo>
                  <a:lnTo>
                    <a:pt x="12576" y="2786"/>
                  </a:lnTo>
                  <a:lnTo>
                    <a:pt x="12722" y="2862"/>
                  </a:lnTo>
                  <a:lnTo>
                    <a:pt x="12847" y="2959"/>
                  </a:lnTo>
                  <a:lnTo>
                    <a:pt x="12970" y="3084"/>
                  </a:lnTo>
                  <a:lnTo>
                    <a:pt x="13093" y="3231"/>
                  </a:lnTo>
                  <a:lnTo>
                    <a:pt x="13192" y="3380"/>
                  </a:lnTo>
                  <a:lnTo>
                    <a:pt x="13265" y="3526"/>
                  </a:lnTo>
                  <a:lnTo>
                    <a:pt x="13339" y="3699"/>
                  </a:lnTo>
                  <a:lnTo>
                    <a:pt x="13388" y="3897"/>
                  </a:lnTo>
                  <a:lnTo>
                    <a:pt x="13438" y="4070"/>
                  </a:lnTo>
                  <a:lnTo>
                    <a:pt x="13462" y="4292"/>
                  </a:lnTo>
                  <a:lnTo>
                    <a:pt x="13462" y="4514"/>
                  </a:lnTo>
                  <a:lnTo>
                    <a:pt x="13462" y="4734"/>
                  </a:lnTo>
                  <a:lnTo>
                    <a:pt x="13438" y="4933"/>
                  </a:lnTo>
                  <a:lnTo>
                    <a:pt x="13388" y="5129"/>
                  </a:lnTo>
                  <a:lnTo>
                    <a:pt x="13339" y="5327"/>
                  </a:lnTo>
                  <a:lnTo>
                    <a:pt x="13265" y="5500"/>
                  </a:lnTo>
                  <a:lnTo>
                    <a:pt x="13166" y="5672"/>
                  </a:lnTo>
                  <a:lnTo>
                    <a:pt x="13043" y="5795"/>
                  </a:lnTo>
                  <a:lnTo>
                    <a:pt x="12921" y="5944"/>
                  </a:lnTo>
                  <a:close/>
                  <a:moveTo>
                    <a:pt x="12625" y="4514"/>
                  </a:moveTo>
                  <a:lnTo>
                    <a:pt x="12599" y="4242"/>
                  </a:lnTo>
                  <a:lnTo>
                    <a:pt x="12550" y="3994"/>
                  </a:lnTo>
                  <a:lnTo>
                    <a:pt x="12453" y="3798"/>
                  </a:lnTo>
                  <a:lnTo>
                    <a:pt x="12328" y="3625"/>
                  </a:lnTo>
                  <a:lnTo>
                    <a:pt x="12155" y="3477"/>
                  </a:lnTo>
                  <a:lnTo>
                    <a:pt x="11983" y="3380"/>
                  </a:lnTo>
                  <a:lnTo>
                    <a:pt x="11760" y="3330"/>
                  </a:lnTo>
                  <a:lnTo>
                    <a:pt x="11515" y="3304"/>
                  </a:lnTo>
                  <a:lnTo>
                    <a:pt x="11293" y="3330"/>
                  </a:lnTo>
                  <a:lnTo>
                    <a:pt x="11094" y="3380"/>
                  </a:lnTo>
                  <a:lnTo>
                    <a:pt x="10898" y="3429"/>
                  </a:lnTo>
                  <a:lnTo>
                    <a:pt x="10749" y="3503"/>
                  </a:lnTo>
                  <a:lnTo>
                    <a:pt x="10749" y="5573"/>
                  </a:lnTo>
                  <a:lnTo>
                    <a:pt x="10922" y="5646"/>
                  </a:lnTo>
                  <a:lnTo>
                    <a:pt x="11094" y="5672"/>
                  </a:lnTo>
                  <a:lnTo>
                    <a:pt x="11269" y="5696"/>
                  </a:lnTo>
                  <a:lnTo>
                    <a:pt x="11442" y="5722"/>
                  </a:lnTo>
                  <a:lnTo>
                    <a:pt x="11711" y="5696"/>
                  </a:lnTo>
                  <a:lnTo>
                    <a:pt x="11959" y="5623"/>
                  </a:lnTo>
                  <a:lnTo>
                    <a:pt x="12155" y="5523"/>
                  </a:lnTo>
                  <a:lnTo>
                    <a:pt x="12328" y="5401"/>
                  </a:lnTo>
                  <a:lnTo>
                    <a:pt x="12453" y="5228"/>
                  </a:lnTo>
                  <a:lnTo>
                    <a:pt x="12550" y="5032"/>
                  </a:lnTo>
                  <a:lnTo>
                    <a:pt x="12599" y="4784"/>
                  </a:lnTo>
                  <a:lnTo>
                    <a:pt x="12625" y="4514"/>
                  </a:lnTo>
                  <a:close/>
                  <a:moveTo>
                    <a:pt x="23994" y="9468"/>
                  </a:moveTo>
                  <a:lnTo>
                    <a:pt x="24041" y="9421"/>
                  </a:lnTo>
                  <a:lnTo>
                    <a:pt x="24091" y="9371"/>
                  </a:lnTo>
                  <a:lnTo>
                    <a:pt x="24140" y="9345"/>
                  </a:lnTo>
                  <a:lnTo>
                    <a:pt x="24216" y="9345"/>
                  </a:lnTo>
                  <a:lnTo>
                    <a:pt x="24313" y="9345"/>
                  </a:lnTo>
                  <a:lnTo>
                    <a:pt x="24412" y="9395"/>
                  </a:lnTo>
                  <a:lnTo>
                    <a:pt x="24485" y="9468"/>
                  </a:lnTo>
                  <a:lnTo>
                    <a:pt x="24535" y="9568"/>
                  </a:lnTo>
                  <a:lnTo>
                    <a:pt x="24880" y="9395"/>
                  </a:lnTo>
                  <a:lnTo>
                    <a:pt x="24804" y="9296"/>
                  </a:lnTo>
                  <a:lnTo>
                    <a:pt x="24733" y="9199"/>
                  </a:lnTo>
                  <a:lnTo>
                    <a:pt x="24658" y="9123"/>
                  </a:lnTo>
                  <a:lnTo>
                    <a:pt x="24585" y="9076"/>
                  </a:lnTo>
                  <a:lnTo>
                    <a:pt x="24412" y="9026"/>
                  </a:lnTo>
                  <a:lnTo>
                    <a:pt x="24216" y="9000"/>
                  </a:lnTo>
                  <a:lnTo>
                    <a:pt x="24067" y="9000"/>
                  </a:lnTo>
                  <a:lnTo>
                    <a:pt x="23918" y="9050"/>
                  </a:lnTo>
                  <a:lnTo>
                    <a:pt x="23795" y="9100"/>
                  </a:lnTo>
                  <a:lnTo>
                    <a:pt x="23696" y="9199"/>
                  </a:lnTo>
                  <a:lnTo>
                    <a:pt x="23599" y="9296"/>
                  </a:lnTo>
                  <a:lnTo>
                    <a:pt x="23524" y="9421"/>
                  </a:lnTo>
                  <a:lnTo>
                    <a:pt x="23500" y="9568"/>
                  </a:lnTo>
                  <a:lnTo>
                    <a:pt x="23474" y="9740"/>
                  </a:lnTo>
                  <a:lnTo>
                    <a:pt x="23500" y="9889"/>
                  </a:lnTo>
                  <a:lnTo>
                    <a:pt x="23524" y="10036"/>
                  </a:lnTo>
                  <a:lnTo>
                    <a:pt x="23599" y="10161"/>
                  </a:lnTo>
                  <a:lnTo>
                    <a:pt x="23696" y="10284"/>
                  </a:lnTo>
                  <a:lnTo>
                    <a:pt x="23795" y="10357"/>
                  </a:lnTo>
                  <a:lnTo>
                    <a:pt x="23918" y="10430"/>
                  </a:lnTo>
                  <a:lnTo>
                    <a:pt x="24067" y="10456"/>
                  </a:lnTo>
                  <a:lnTo>
                    <a:pt x="24216" y="10480"/>
                  </a:lnTo>
                  <a:lnTo>
                    <a:pt x="24339" y="10480"/>
                  </a:lnTo>
                  <a:lnTo>
                    <a:pt x="24436" y="10456"/>
                  </a:lnTo>
                  <a:lnTo>
                    <a:pt x="24535" y="10407"/>
                  </a:lnTo>
                  <a:lnTo>
                    <a:pt x="24611" y="10357"/>
                  </a:lnTo>
                  <a:lnTo>
                    <a:pt x="24757" y="10234"/>
                  </a:lnTo>
                  <a:lnTo>
                    <a:pt x="24880" y="10062"/>
                  </a:lnTo>
                  <a:lnTo>
                    <a:pt x="24535" y="9889"/>
                  </a:lnTo>
                  <a:lnTo>
                    <a:pt x="24462" y="9986"/>
                  </a:lnTo>
                  <a:lnTo>
                    <a:pt x="24412" y="10062"/>
                  </a:lnTo>
                  <a:lnTo>
                    <a:pt x="24313" y="10111"/>
                  </a:lnTo>
                  <a:lnTo>
                    <a:pt x="24216" y="10135"/>
                  </a:lnTo>
                  <a:lnTo>
                    <a:pt x="24140" y="10135"/>
                  </a:lnTo>
                  <a:lnTo>
                    <a:pt x="24091" y="10111"/>
                  </a:lnTo>
                  <a:lnTo>
                    <a:pt x="24041" y="10062"/>
                  </a:lnTo>
                  <a:lnTo>
                    <a:pt x="23994" y="10012"/>
                  </a:lnTo>
                  <a:lnTo>
                    <a:pt x="23918" y="9889"/>
                  </a:lnTo>
                  <a:lnTo>
                    <a:pt x="23895" y="9740"/>
                  </a:lnTo>
                  <a:lnTo>
                    <a:pt x="23918" y="9594"/>
                  </a:lnTo>
                  <a:lnTo>
                    <a:pt x="23994" y="9468"/>
                  </a:lnTo>
                  <a:close/>
                  <a:moveTo>
                    <a:pt x="14423" y="7126"/>
                  </a:moveTo>
                  <a:lnTo>
                    <a:pt x="15238" y="7126"/>
                  </a:lnTo>
                  <a:lnTo>
                    <a:pt x="15238" y="0"/>
                  </a:lnTo>
                  <a:lnTo>
                    <a:pt x="14423" y="0"/>
                  </a:lnTo>
                  <a:lnTo>
                    <a:pt x="14423" y="7126"/>
                  </a:lnTo>
                  <a:close/>
                  <a:moveTo>
                    <a:pt x="12824" y="10456"/>
                  </a:moveTo>
                  <a:lnTo>
                    <a:pt x="13981" y="10456"/>
                  </a:lnTo>
                  <a:lnTo>
                    <a:pt x="13981" y="10085"/>
                  </a:lnTo>
                  <a:lnTo>
                    <a:pt x="13242" y="10085"/>
                  </a:lnTo>
                  <a:lnTo>
                    <a:pt x="13242" y="9863"/>
                  </a:lnTo>
                  <a:lnTo>
                    <a:pt x="13858" y="9863"/>
                  </a:lnTo>
                  <a:lnTo>
                    <a:pt x="13858" y="9544"/>
                  </a:lnTo>
                  <a:lnTo>
                    <a:pt x="13242" y="9544"/>
                  </a:lnTo>
                  <a:lnTo>
                    <a:pt x="13242" y="9395"/>
                  </a:lnTo>
                  <a:lnTo>
                    <a:pt x="13981" y="9395"/>
                  </a:lnTo>
                  <a:lnTo>
                    <a:pt x="13981" y="9026"/>
                  </a:lnTo>
                  <a:lnTo>
                    <a:pt x="12824" y="9026"/>
                  </a:lnTo>
                  <a:lnTo>
                    <a:pt x="12824" y="10456"/>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range"/>
            <p:cNvSpPr>
              <a:spLocks noEditPoints="1"/>
            </p:cNvSpPr>
            <p:nvPr userDrawn="1"/>
          </p:nvSpPr>
          <p:spPr bwMode="auto">
            <a:xfrm>
              <a:off x="-7546" y="1667"/>
              <a:ext cx="1578" cy="7570"/>
            </a:xfrm>
            <a:custGeom>
              <a:avLst/>
              <a:gdLst>
                <a:gd name="T0" fmla="*/ 47 w 1578"/>
                <a:gd name="T1" fmla="*/ 1874 h 7570"/>
                <a:gd name="T2" fmla="*/ 1528 w 1578"/>
                <a:gd name="T3" fmla="*/ 1874 h 7570"/>
                <a:gd name="T4" fmla="*/ 1528 w 1578"/>
                <a:gd name="T5" fmla="*/ 7570 h 7570"/>
                <a:gd name="T6" fmla="*/ 47 w 1578"/>
                <a:gd name="T7" fmla="*/ 7570 h 7570"/>
                <a:gd name="T8" fmla="*/ 47 w 1578"/>
                <a:gd name="T9" fmla="*/ 1874 h 7570"/>
                <a:gd name="T10" fmla="*/ 1552 w 1578"/>
                <a:gd name="T11" fmla="*/ 640 h 7570"/>
                <a:gd name="T12" fmla="*/ 1528 w 1578"/>
                <a:gd name="T13" fmla="*/ 494 h 7570"/>
                <a:gd name="T14" fmla="*/ 1453 w 1578"/>
                <a:gd name="T15" fmla="*/ 345 h 7570"/>
                <a:gd name="T16" fmla="*/ 1356 w 1578"/>
                <a:gd name="T17" fmla="*/ 245 h 7570"/>
                <a:gd name="T18" fmla="*/ 1231 w 1578"/>
                <a:gd name="T19" fmla="*/ 149 h 7570"/>
                <a:gd name="T20" fmla="*/ 1084 w 1578"/>
                <a:gd name="T21" fmla="*/ 73 h 7570"/>
                <a:gd name="T22" fmla="*/ 935 w 1578"/>
                <a:gd name="T23" fmla="*/ 23 h 7570"/>
                <a:gd name="T24" fmla="*/ 789 w 1578"/>
                <a:gd name="T25" fmla="*/ 0 h 7570"/>
                <a:gd name="T26" fmla="*/ 640 w 1578"/>
                <a:gd name="T27" fmla="*/ 23 h 7570"/>
                <a:gd name="T28" fmla="*/ 494 w 1578"/>
                <a:gd name="T29" fmla="*/ 73 h 7570"/>
                <a:gd name="T30" fmla="*/ 345 w 1578"/>
                <a:gd name="T31" fmla="*/ 149 h 7570"/>
                <a:gd name="T32" fmla="*/ 222 w 1578"/>
                <a:gd name="T33" fmla="*/ 245 h 7570"/>
                <a:gd name="T34" fmla="*/ 149 w 1578"/>
                <a:gd name="T35" fmla="*/ 345 h 7570"/>
                <a:gd name="T36" fmla="*/ 73 w 1578"/>
                <a:gd name="T37" fmla="*/ 494 h 7570"/>
                <a:gd name="T38" fmla="*/ 23 w 1578"/>
                <a:gd name="T39" fmla="*/ 640 h 7570"/>
                <a:gd name="T40" fmla="*/ 0 w 1578"/>
                <a:gd name="T41" fmla="*/ 789 h 7570"/>
                <a:gd name="T42" fmla="*/ 23 w 1578"/>
                <a:gd name="T43" fmla="*/ 962 h 7570"/>
                <a:gd name="T44" fmla="*/ 73 w 1578"/>
                <a:gd name="T45" fmla="*/ 1108 h 7570"/>
                <a:gd name="T46" fmla="*/ 149 w 1578"/>
                <a:gd name="T47" fmla="*/ 1233 h 7570"/>
                <a:gd name="T48" fmla="*/ 222 w 1578"/>
                <a:gd name="T49" fmla="*/ 1356 h 7570"/>
                <a:gd name="T50" fmla="*/ 345 w 1578"/>
                <a:gd name="T51" fmla="*/ 1456 h 7570"/>
                <a:gd name="T52" fmla="*/ 494 w 1578"/>
                <a:gd name="T53" fmla="*/ 1529 h 7570"/>
                <a:gd name="T54" fmla="*/ 640 w 1578"/>
                <a:gd name="T55" fmla="*/ 1579 h 7570"/>
                <a:gd name="T56" fmla="*/ 789 w 1578"/>
                <a:gd name="T57" fmla="*/ 1579 h 7570"/>
                <a:gd name="T58" fmla="*/ 935 w 1578"/>
                <a:gd name="T59" fmla="*/ 1579 h 7570"/>
                <a:gd name="T60" fmla="*/ 1084 w 1578"/>
                <a:gd name="T61" fmla="*/ 1529 h 7570"/>
                <a:gd name="T62" fmla="*/ 1231 w 1578"/>
                <a:gd name="T63" fmla="*/ 1456 h 7570"/>
                <a:gd name="T64" fmla="*/ 1356 w 1578"/>
                <a:gd name="T65" fmla="*/ 1356 h 7570"/>
                <a:gd name="T66" fmla="*/ 1453 w 1578"/>
                <a:gd name="T67" fmla="*/ 1233 h 7570"/>
                <a:gd name="T68" fmla="*/ 1528 w 1578"/>
                <a:gd name="T69" fmla="*/ 1108 h 7570"/>
                <a:gd name="T70" fmla="*/ 1552 w 1578"/>
                <a:gd name="T71" fmla="*/ 962 h 7570"/>
                <a:gd name="T72" fmla="*/ 1578 w 1578"/>
                <a:gd name="T73" fmla="*/ 789 h 7570"/>
                <a:gd name="T74" fmla="*/ 1552 w 1578"/>
                <a:gd name="T75" fmla="*/ 640 h 7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7570">
                  <a:moveTo>
                    <a:pt x="47" y="1874"/>
                  </a:moveTo>
                  <a:lnTo>
                    <a:pt x="1528" y="1874"/>
                  </a:lnTo>
                  <a:lnTo>
                    <a:pt x="1528" y="7570"/>
                  </a:lnTo>
                  <a:lnTo>
                    <a:pt x="47" y="7570"/>
                  </a:lnTo>
                  <a:lnTo>
                    <a:pt x="47" y="1874"/>
                  </a:lnTo>
                  <a:close/>
                  <a:moveTo>
                    <a:pt x="1552" y="640"/>
                  </a:moveTo>
                  <a:lnTo>
                    <a:pt x="1528" y="494"/>
                  </a:lnTo>
                  <a:lnTo>
                    <a:pt x="1453" y="345"/>
                  </a:lnTo>
                  <a:lnTo>
                    <a:pt x="1356" y="245"/>
                  </a:lnTo>
                  <a:lnTo>
                    <a:pt x="1231" y="149"/>
                  </a:lnTo>
                  <a:lnTo>
                    <a:pt x="1084" y="73"/>
                  </a:lnTo>
                  <a:lnTo>
                    <a:pt x="935" y="23"/>
                  </a:lnTo>
                  <a:lnTo>
                    <a:pt x="789" y="0"/>
                  </a:lnTo>
                  <a:lnTo>
                    <a:pt x="640" y="23"/>
                  </a:lnTo>
                  <a:lnTo>
                    <a:pt x="494" y="73"/>
                  </a:lnTo>
                  <a:lnTo>
                    <a:pt x="345" y="149"/>
                  </a:lnTo>
                  <a:lnTo>
                    <a:pt x="222" y="245"/>
                  </a:lnTo>
                  <a:lnTo>
                    <a:pt x="149" y="345"/>
                  </a:lnTo>
                  <a:lnTo>
                    <a:pt x="73" y="494"/>
                  </a:lnTo>
                  <a:lnTo>
                    <a:pt x="23" y="640"/>
                  </a:lnTo>
                  <a:lnTo>
                    <a:pt x="0" y="789"/>
                  </a:lnTo>
                  <a:lnTo>
                    <a:pt x="23" y="962"/>
                  </a:lnTo>
                  <a:lnTo>
                    <a:pt x="73" y="1108"/>
                  </a:lnTo>
                  <a:lnTo>
                    <a:pt x="149" y="1233"/>
                  </a:lnTo>
                  <a:lnTo>
                    <a:pt x="222" y="1356"/>
                  </a:lnTo>
                  <a:lnTo>
                    <a:pt x="345" y="1456"/>
                  </a:lnTo>
                  <a:lnTo>
                    <a:pt x="494" y="1529"/>
                  </a:lnTo>
                  <a:lnTo>
                    <a:pt x="640" y="1579"/>
                  </a:lnTo>
                  <a:lnTo>
                    <a:pt x="789" y="1579"/>
                  </a:lnTo>
                  <a:lnTo>
                    <a:pt x="935" y="1579"/>
                  </a:lnTo>
                  <a:lnTo>
                    <a:pt x="1084" y="1529"/>
                  </a:lnTo>
                  <a:lnTo>
                    <a:pt x="1231" y="1456"/>
                  </a:lnTo>
                  <a:lnTo>
                    <a:pt x="1356" y="1356"/>
                  </a:lnTo>
                  <a:lnTo>
                    <a:pt x="1453" y="1233"/>
                  </a:lnTo>
                  <a:lnTo>
                    <a:pt x="1528" y="1108"/>
                  </a:lnTo>
                  <a:lnTo>
                    <a:pt x="1552" y="962"/>
                  </a:lnTo>
                  <a:lnTo>
                    <a:pt x="1578" y="789"/>
                  </a:lnTo>
                  <a:lnTo>
                    <a:pt x="1552" y="640"/>
                  </a:lnTo>
                  <a:close/>
                </a:path>
              </a:pathLst>
            </a:custGeom>
            <a:solidFill>
              <a:srgbClr val="DA682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Med Blue"/>
            <p:cNvSpPr>
              <a:spLocks/>
            </p:cNvSpPr>
            <p:nvPr userDrawn="1"/>
          </p:nvSpPr>
          <p:spPr bwMode="auto">
            <a:xfrm>
              <a:off x="-9519" y="5266"/>
              <a:ext cx="1453" cy="3971"/>
            </a:xfrm>
            <a:custGeom>
              <a:avLst/>
              <a:gdLst>
                <a:gd name="T0" fmla="*/ 0 w 1453"/>
                <a:gd name="T1" fmla="*/ 0 h 3971"/>
                <a:gd name="T2" fmla="*/ 1453 w 1453"/>
                <a:gd name="T3" fmla="*/ 0 h 3971"/>
                <a:gd name="T4" fmla="*/ 1453 w 1453"/>
                <a:gd name="T5" fmla="*/ 3971 h 3971"/>
                <a:gd name="T6" fmla="*/ 0 w 1453"/>
                <a:gd name="T7" fmla="*/ 3971 h 3971"/>
                <a:gd name="T8" fmla="*/ 0 w 1453"/>
                <a:gd name="T9" fmla="*/ 0 h 3971"/>
                <a:gd name="T10" fmla="*/ 0 w 1453"/>
                <a:gd name="T11" fmla="*/ 0 h 3971"/>
              </a:gdLst>
              <a:ahLst/>
              <a:cxnLst>
                <a:cxn ang="0">
                  <a:pos x="T0" y="T1"/>
                </a:cxn>
                <a:cxn ang="0">
                  <a:pos x="T2" y="T3"/>
                </a:cxn>
                <a:cxn ang="0">
                  <a:pos x="T4" y="T5"/>
                </a:cxn>
                <a:cxn ang="0">
                  <a:pos x="T6" y="T7"/>
                </a:cxn>
                <a:cxn ang="0">
                  <a:pos x="T8" y="T9"/>
                </a:cxn>
                <a:cxn ang="0">
                  <a:pos x="T10" y="T11"/>
                </a:cxn>
              </a:cxnLst>
              <a:rect l="0" t="0" r="r" b="b"/>
              <a:pathLst>
                <a:path w="1453" h="3971">
                  <a:moveTo>
                    <a:pt x="0" y="0"/>
                  </a:moveTo>
                  <a:lnTo>
                    <a:pt x="1453" y="0"/>
                  </a:lnTo>
                  <a:lnTo>
                    <a:pt x="1453" y="3971"/>
                  </a:lnTo>
                  <a:lnTo>
                    <a:pt x="0" y="3971"/>
                  </a:lnTo>
                  <a:lnTo>
                    <a:pt x="0" y="0"/>
                  </a:lnTo>
                  <a:lnTo>
                    <a:pt x="0" y="0"/>
                  </a:lnTo>
                  <a:close/>
                </a:path>
              </a:pathLst>
            </a:custGeom>
            <a:solidFill>
              <a:srgbClr val="1C849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Blue"/>
            <p:cNvSpPr>
              <a:spLocks noEditPoints="1"/>
            </p:cNvSpPr>
            <p:nvPr userDrawn="1"/>
          </p:nvSpPr>
          <p:spPr bwMode="auto">
            <a:xfrm>
              <a:off x="-11565" y="-4079"/>
              <a:ext cx="1578" cy="13316"/>
            </a:xfrm>
            <a:custGeom>
              <a:avLst/>
              <a:gdLst>
                <a:gd name="T0" fmla="*/ 0 w 1578"/>
                <a:gd name="T1" fmla="*/ 1924 h 13316"/>
                <a:gd name="T2" fmla="*/ 1453 w 1578"/>
                <a:gd name="T3" fmla="*/ 1924 h 13316"/>
                <a:gd name="T4" fmla="*/ 1453 w 1578"/>
                <a:gd name="T5" fmla="*/ 13316 h 13316"/>
                <a:gd name="T6" fmla="*/ 0 w 1578"/>
                <a:gd name="T7" fmla="*/ 13316 h 13316"/>
                <a:gd name="T8" fmla="*/ 0 w 1578"/>
                <a:gd name="T9" fmla="*/ 1924 h 13316"/>
                <a:gd name="T10" fmla="*/ 1552 w 1578"/>
                <a:gd name="T11" fmla="*/ 643 h 13316"/>
                <a:gd name="T12" fmla="*/ 1503 w 1578"/>
                <a:gd name="T13" fmla="*/ 494 h 13316"/>
                <a:gd name="T14" fmla="*/ 1429 w 1578"/>
                <a:gd name="T15" fmla="*/ 345 h 13316"/>
                <a:gd name="T16" fmla="*/ 1356 w 1578"/>
                <a:gd name="T17" fmla="*/ 248 h 13316"/>
                <a:gd name="T18" fmla="*/ 1233 w 1578"/>
                <a:gd name="T19" fmla="*/ 149 h 13316"/>
                <a:gd name="T20" fmla="*/ 1084 w 1578"/>
                <a:gd name="T21" fmla="*/ 75 h 13316"/>
                <a:gd name="T22" fmla="*/ 936 w 1578"/>
                <a:gd name="T23" fmla="*/ 26 h 13316"/>
                <a:gd name="T24" fmla="*/ 789 w 1578"/>
                <a:gd name="T25" fmla="*/ 0 h 13316"/>
                <a:gd name="T26" fmla="*/ 640 w 1578"/>
                <a:gd name="T27" fmla="*/ 26 h 13316"/>
                <a:gd name="T28" fmla="*/ 494 w 1578"/>
                <a:gd name="T29" fmla="*/ 75 h 13316"/>
                <a:gd name="T30" fmla="*/ 345 w 1578"/>
                <a:gd name="T31" fmla="*/ 149 h 13316"/>
                <a:gd name="T32" fmla="*/ 222 w 1578"/>
                <a:gd name="T33" fmla="*/ 248 h 13316"/>
                <a:gd name="T34" fmla="*/ 123 w 1578"/>
                <a:gd name="T35" fmla="*/ 345 h 13316"/>
                <a:gd name="T36" fmla="*/ 50 w 1578"/>
                <a:gd name="T37" fmla="*/ 494 h 13316"/>
                <a:gd name="T38" fmla="*/ 24 w 1578"/>
                <a:gd name="T39" fmla="*/ 643 h 13316"/>
                <a:gd name="T40" fmla="*/ 0 w 1578"/>
                <a:gd name="T41" fmla="*/ 789 h 13316"/>
                <a:gd name="T42" fmla="*/ 24 w 1578"/>
                <a:gd name="T43" fmla="*/ 962 h 13316"/>
                <a:gd name="T44" fmla="*/ 50 w 1578"/>
                <a:gd name="T45" fmla="*/ 1111 h 13316"/>
                <a:gd name="T46" fmla="*/ 123 w 1578"/>
                <a:gd name="T47" fmla="*/ 1234 h 13316"/>
                <a:gd name="T48" fmla="*/ 222 w 1578"/>
                <a:gd name="T49" fmla="*/ 1356 h 13316"/>
                <a:gd name="T50" fmla="*/ 345 w 1578"/>
                <a:gd name="T51" fmla="*/ 1456 h 13316"/>
                <a:gd name="T52" fmla="*/ 494 w 1578"/>
                <a:gd name="T53" fmla="*/ 1529 h 13316"/>
                <a:gd name="T54" fmla="*/ 640 w 1578"/>
                <a:gd name="T55" fmla="*/ 1579 h 13316"/>
                <a:gd name="T56" fmla="*/ 789 w 1578"/>
                <a:gd name="T57" fmla="*/ 1579 h 13316"/>
                <a:gd name="T58" fmla="*/ 936 w 1578"/>
                <a:gd name="T59" fmla="*/ 1579 h 13316"/>
                <a:gd name="T60" fmla="*/ 1084 w 1578"/>
                <a:gd name="T61" fmla="*/ 1529 h 13316"/>
                <a:gd name="T62" fmla="*/ 1233 w 1578"/>
                <a:gd name="T63" fmla="*/ 1456 h 13316"/>
                <a:gd name="T64" fmla="*/ 1356 w 1578"/>
                <a:gd name="T65" fmla="*/ 1356 h 13316"/>
                <a:gd name="T66" fmla="*/ 1429 w 1578"/>
                <a:gd name="T67" fmla="*/ 1234 h 13316"/>
                <a:gd name="T68" fmla="*/ 1503 w 1578"/>
                <a:gd name="T69" fmla="*/ 1111 h 13316"/>
                <a:gd name="T70" fmla="*/ 1552 w 1578"/>
                <a:gd name="T71" fmla="*/ 962 h 13316"/>
                <a:gd name="T72" fmla="*/ 1578 w 1578"/>
                <a:gd name="T73" fmla="*/ 789 h 13316"/>
                <a:gd name="T74" fmla="*/ 1552 w 1578"/>
                <a:gd name="T75" fmla="*/ 643 h 1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13316">
                  <a:moveTo>
                    <a:pt x="0" y="1924"/>
                  </a:moveTo>
                  <a:lnTo>
                    <a:pt x="1453" y="1924"/>
                  </a:lnTo>
                  <a:lnTo>
                    <a:pt x="1453" y="13316"/>
                  </a:lnTo>
                  <a:lnTo>
                    <a:pt x="0" y="13316"/>
                  </a:lnTo>
                  <a:lnTo>
                    <a:pt x="0" y="1924"/>
                  </a:lnTo>
                  <a:close/>
                  <a:moveTo>
                    <a:pt x="1552" y="643"/>
                  </a:moveTo>
                  <a:lnTo>
                    <a:pt x="1503" y="494"/>
                  </a:lnTo>
                  <a:lnTo>
                    <a:pt x="1429" y="345"/>
                  </a:lnTo>
                  <a:lnTo>
                    <a:pt x="1356" y="248"/>
                  </a:lnTo>
                  <a:lnTo>
                    <a:pt x="1233" y="149"/>
                  </a:lnTo>
                  <a:lnTo>
                    <a:pt x="1084" y="75"/>
                  </a:lnTo>
                  <a:lnTo>
                    <a:pt x="936" y="26"/>
                  </a:lnTo>
                  <a:lnTo>
                    <a:pt x="789" y="0"/>
                  </a:lnTo>
                  <a:lnTo>
                    <a:pt x="640" y="26"/>
                  </a:lnTo>
                  <a:lnTo>
                    <a:pt x="494" y="75"/>
                  </a:lnTo>
                  <a:lnTo>
                    <a:pt x="345" y="149"/>
                  </a:lnTo>
                  <a:lnTo>
                    <a:pt x="222" y="248"/>
                  </a:lnTo>
                  <a:lnTo>
                    <a:pt x="123" y="345"/>
                  </a:lnTo>
                  <a:lnTo>
                    <a:pt x="50" y="494"/>
                  </a:lnTo>
                  <a:lnTo>
                    <a:pt x="24" y="643"/>
                  </a:lnTo>
                  <a:lnTo>
                    <a:pt x="0" y="789"/>
                  </a:lnTo>
                  <a:lnTo>
                    <a:pt x="24" y="962"/>
                  </a:lnTo>
                  <a:lnTo>
                    <a:pt x="50" y="1111"/>
                  </a:lnTo>
                  <a:lnTo>
                    <a:pt x="123" y="1234"/>
                  </a:lnTo>
                  <a:lnTo>
                    <a:pt x="222" y="1356"/>
                  </a:lnTo>
                  <a:lnTo>
                    <a:pt x="345" y="1456"/>
                  </a:lnTo>
                  <a:lnTo>
                    <a:pt x="494" y="1529"/>
                  </a:lnTo>
                  <a:lnTo>
                    <a:pt x="640" y="1579"/>
                  </a:lnTo>
                  <a:lnTo>
                    <a:pt x="789" y="1579"/>
                  </a:lnTo>
                  <a:lnTo>
                    <a:pt x="936" y="1579"/>
                  </a:lnTo>
                  <a:lnTo>
                    <a:pt x="1084" y="1529"/>
                  </a:lnTo>
                  <a:lnTo>
                    <a:pt x="1233" y="1456"/>
                  </a:lnTo>
                  <a:lnTo>
                    <a:pt x="1356" y="1356"/>
                  </a:lnTo>
                  <a:lnTo>
                    <a:pt x="1429" y="1234"/>
                  </a:lnTo>
                  <a:lnTo>
                    <a:pt x="1503" y="1111"/>
                  </a:lnTo>
                  <a:lnTo>
                    <a:pt x="1552" y="962"/>
                  </a:lnTo>
                  <a:lnTo>
                    <a:pt x="1578" y="789"/>
                  </a:lnTo>
                  <a:lnTo>
                    <a:pt x="1552" y="643"/>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Mint"/>
            <p:cNvSpPr>
              <a:spLocks/>
            </p:cNvSpPr>
            <p:nvPr userDrawn="1"/>
          </p:nvSpPr>
          <p:spPr bwMode="auto">
            <a:xfrm>
              <a:off x="-13611" y="482"/>
              <a:ext cx="1453" cy="8755"/>
            </a:xfrm>
            <a:custGeom>
              <a:avLst/>
              <a:gdLst>
                <a:gd name="T0" fmla="*/ 0 w 1453"/>
                <a:gd name="T1" fmla="*/ 0 h 8755"/>
                <a:gd name="T2" fmla="*/ 1453 w 1453"/>
                <a:gd name="T3" fmla="*/ 0 h 8755"/>
                <a:gd name="T4" fmla="*/ 1453 w 1453"/>
                <a:gd name="T5" fmla="*/ 8755 h 8755"/>
                <a:gd name="T6" fmla="*/ 0 w 1453"/>
                <a:gd name="T7" fmla="*/ 8755 h 8755"/>
                <a:gd name="T8" fmla="*/ 0 w 1453"/>
                <a:gd name="T9" fmla="*/ 0 h 8755"/>
                <a:gd name="T10" fmla="*/ 0 w 1453"/>
                <a:gd name="T11" fmla="*/ 0 h 8755"/>
              </a:gdLst>
              <a:ahLst/>
              <a:cxnLst>
                <a:cxn ang="0">
                  <a:pos x="T0" y="T1"/>
                </a:cxn>
                <a:cxn ang="0">
                  <a:pos x="T2" y="T3"/>
                </a:cxn>
                <a:cxn ang="0">
                  <a:pos x="T4" y="T5"/>
                </a:cxn>
                <a:cxn ang="0">
                  <a:pos x="T6" y="T7"/>
                </a:cxn>
                <a:cxn ang="0">
                  <a:pos x="T8" y="T9"/>
                </a:cxn>
                <a:cxn ang="0">
                  <a:pos x="T10" y="T11"/>
                </a:cxn>
              </a:cxnLst>
              <a:rect l="0" t="0" r="r" b="b"/>
              <a:pathLst>
                <a:path w="1453" h="8755">
                  <a:moveTo>
                    <a:pt x="0" y="0"/>
                  </a:moveTo>
                  <a:lnTo>
                    <a:pt x="1453" y="0"/>
                  </a:lnTo>
                  <a:lnTo>
                    <a:pt x="1453" y="8755"/>
                  </a:lnTo>
                  <a:lnTo>
                    <a:pt x="0" y="8755"/>
                  </a:lnTo>
                  <a:lnTo>
                    <a:pt x="0" y="0"/>
                  </a:lnTo>
                  <a:lnTo>
                    <a:pt x="0" y="0"/>
                  </a:lnTo>
                  <a:close/>
                </a:path>
              </a:pathLst>
            </a:custGeom>
            <a:solidFill>
              <a:srgbClr val="68C18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Yellow"/>
            <p:cNvSpPr>
              <a:spLocks noEditPoints="1"/>
            </p:cNvSpPr>
            <p:nvPr userDrawn="1"/>
          </p:nvSpPr>
          <p:spPr bwMode="auto">
            <a:xfrm>
              <a:off x="-15709" y="4503"/>
              <a:ext cx="1578" cy="4734"/>
            </a:xfrm>
            <a:custGeom>
              <a:avLst/>
              <a:gdLst>
                <a:gd name="T0" fmla="*/ 50 w 1578"/>
                <a:gd name="T1" fmla="*/ 1874 h 4734"/>
                <a:gd name="T2" fmla="*/ 1529 w 1578"/>
                <a:gd name="T3" fmla="*/ 1874 h 4734"/>
                <a:gd name="T4" fmla="*/ 1529 w 1578"/>
                <a:gd name="T5" fmla="*/ 4734 h 4734"/>
                <a:gd name="T6" fmla="*/ 50 w 1578"/>
                <a:gd name="T7" fmla="*/ 4734 h 4734"/>
                <a:gd name="T8" fmla="*/ 50 w 1578"/>
                <a:gd name="T9" fmla="*/ 1874 h 4734"/>
                <a:gd name="T10" fmla="*/ 1555 w 1578"/>
                <a:gd name="T11" fmla="*/ 617 h 4734"/>
                <a:gd name="T12" fmla="*/ 1505 w 1578"/>
                <a:gd name="T13" fmla="*/ 468 h 4734"/>
                <a:gd name="T14" fmla="*/ 1455 w 1578"/>
                <a:gd name="T15" fmla="*/ 345 h 4734"/>
                <a:gd name="T16" fmla="*/ 1356 w 1578"/>
                <a:gd name="T17" fmla="*/ 222 h 4734"/>
                <a:gd name="T18" fmla="*/ 1233 w 1578"/>
                <a:gd name="T19" fmla="*/ 123 h 4734"/>
                <a:gd name="T20" fmla="*/ 1087 w 1578"/>
                <a:gd name="T21" fmla="*/ 50 h 4734"/>
                <a:gd name="T22" fmla="*/ 938 w 1578"/>
                <a:gd name="T23" fmla="*/ 24 h 4734"/>
                <a:gd name="T24" fmla="*/ 789 w 1578"/>
                <a:gd name="T25" fmla="*/ 0 h 4734"/>
                <a:gd name="T26" fmla="*/ 643 w 1578"/>
                <a:gd name="T27" fmla="*/ 24 h 4734"/>
                <a:gd name="T28" fmla="*/ 494 w 1578"/>
                <a:gd name="T29" fmla="*/ 50 h 4734"/>
                <a:gd name="T30" fmla="*/ 345 w 1578"/>
                <a:gd name="T31" fmla="*/ 123 h 4734"/>
                <a:gd name="T32" fmla="*/ 222 w 1578"/>
                <a:gd name="T33" fmla="*/ 222 h 4734"/>
                <a:gd name="T34" fmla="*/ 125 w 1578"/>
                <a:gd name="T35" fmla="*/ 345 h 4734"/>
                <a:gd name="T36" fmla="*/ 76 w 1578"/>
                <a:gd name="T37" fmla="*/ 468 h 4734"/>
                <a:gd name="T38" fmla="*/ 26 w 1578"/>
                <a:gd name="T39" fmla="*/ 617 h 4734"/>
                <a:gd name="T40" fmla="*/ 0 w 1578"/>
                <a:gd name="T41" fmla="*/ 789 h 4734"/>
                <a:gd name="T42" fmla="*/ 26 w 1578"/>
                <a:gd name="T43" fmla="*/ 936 h 4734"/>
                <a:gd name="T44" fmla="*/ 76 w 1578"/>
                <a:gd name="T45" fmla="*/ 1085 h 4734"/>
                <a:gd name="T46" fmla="*/ 125 w 1578"/>
                <a:gd name="T47" fmla="*/ 1231 h 4734"/>
                <a:gd name="T48" fmla="*/ 222 w 1578"/>
                <a:gd name="T49" fmla="*/ 1331 h 4734"/>
                <a:gd name="T50" fmla="*/ 345 w 1578"/>
                <a:gd name="T51" fmla="*/ 1430 h 4734"/>
                <a:gd name="T52" fmla="*/ 494 w 1578"/>
                <a:gd name="T53" fmla="*/ 1503 h 4734"/>
                <a:gd name="T54" fmla="*/ 643 w 1578"/>
                <a:gd name="T55" fmla="*/ 1553 h 4734"/>
                <a:gd name="T56" fmla="*/ 789 w 1578"/>
                <a:gd name="T57" fmla="*/ 1576 h 4734"/>
                <a:gd name="T58" fmla="*/ 938 w 1578"/>
                <a:gd name="T59" fmla="*/ 1553 h 4734"/>
                <a:gd name="T60" fmla="*/ 1087 w 1578"/>
                <a:gd name="T61" fmla="*/ 1503 h 4734"/>
                <a:gd name="T62" fmla="*/ 1233 w 1578"/>
                <a:gd name="T63" fmla="*/ 1430 h 4734"/>
                <a:gd name="T64" fmla="*/ 1356 w 1578"/>
                <a:gd name="T65" fmla="*/ 1331 h 4734"/>
                <a:gd name="T66" fmla="*/ 1455 w 1578"/>
                <a:gd name="T67" fmla="*/ 1231 h 4734"/>
                <a:gd name="T68" fmla="*/ 1505 w 1578"/>
                <a:gd name="T69" fmla="*/ 1085 h 4734"/>
                <a:gd name="T70" fmla="*/ 1555 w 1578"/>
                <a:gd name="T71" fmla="*/ 936 h 4734"/>
                <a:gd name="T72" fmla="*/ 1578 w 1578"/>
                <a:gd name="T73" fmla="*/ 789 h 4734"/>
                <a:gd name="T74" fmla="*/ 1555 w 1578"/>
                <a:gd name="T75" fmla="*/ 617 h 4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4734">
                  <a:moveTo>
                    <a:pt x="50" y="1874"/>
                  </a:moveTo>
                  <a:lnTo>
                    <a:pt x="1529" y="1874"/>
                  </a:lnTo>
                  <a:lnTo>
                    <a:pt x="1529" y="4734"/>
                  </a:lnTo>
                  <a:lnTo>
                    <a:pt x="50" y="4734"/>
                  </a:lnTo>
                  <a:lnTo>
                    <a:pt x="50" y="1874"/>
                  </a:lnTo>
                  <a:close/>
                  <a:moveTo>
                    <a:pt x="1555" y="617"/>
                  </a:moveTo>
                  <a:lnTo>
                    <a:pt x="1505" y="468"/>
                  </a:lnTo>
                  <a:lnTo>
                    <a:pt x="1455" y="345"/>
                  </a:lnTo>
                  <a:lnTo>
                    <a:pt x="1356" y="222"/>
                  </a:lnTo>
                  <a:lnTo>
                    <a:pt x="1233" y="123"/>
                  </a:lnTo>
                  <a:lnTo>
                    <a:pt x="1087" y="50"/>
                  </a:lnTo>
                  <a:lnTo>
                    <a:pt x="938" y="24"/>
                  </a:lnTo>
                  <a:lnTo>
                    <a:pt x="789" y="0"/>
                  </a:lnTo>
                  <a:lnTo>
                    <a:pt x="643" y="24"/>
                  </a:lnTo>
                  <a:lnTo>
                    <a:pt x="494" y="50"/>
                  </a:lnTo>
                  <a:lnTo>
                    <a:pt x="345" y="123"/>
                  </a:lnTo>
                  <a:lnTo>
                    <a:pt x="222" y="222"/>
                  </a:lnTo>
                  <a:lnTo>
                    <a:pt x="125" y="345"/>
                  </a:lnTo>
                  <a:lnTo>
                    <a:pt x="76" y="468"/>
                  </a:lnTo>
                  <a:lnTo>
                    <a:pt x="26" y="617"/>
                  </a:lnTo>
                  <a:lnTo>
                    <a:pt x="0" y="789"/>
                  </a:lnTo>
                  <a:lnTo>
                    <a:pt x="26" y="936"/>
                  </a:lnTo>
                  <a:lnTo>
                    <a:pt x="76" y="1085"/>
                  </a:lnTo>
                  <a:lnTo>
                    <a:pt x="125" y="1231"/>
                  </a:lnTo>
                  <a:lnTo>
                    <a:pt x="222" y="1331"/>
                  </a:lnTo>
                  <a:lnTo>
                    <a:pt x="345" y="1430"/>
                  </a:lnTo>
                  <a:lnTo>
                    <a:pt x="494" y="1503"/>
                  </a:lnTo>
                  <a:lnTo>
                    <a:pt x="643" y="1553"/>
                  </a:lnTo>
                  <a:lnTo>
                    <a:pt x="789" y="1576"/>
                  </a:lnTo>
                  <a:lnTo>
                    <a:pt x="938" y="1553"/>
                  </a:lnTo>
                  <a:lnTo>
                    <a:pt x="1087" y="1503"/>
                  </a:lnTo>
                  <a:lnTo>
                    <a:pt x="1233" y="1430"/>
                  </a:lnTo>
                  <a:lnTo>
                    <a:pt x="1356" y="1331"/>
                  </a:lnTo>
                  <a:lnTo>
                    <a:pt x="1455" y="1231"/>
                  </a:lnTo>
                  <a:lnTo>
                    <a:pt x="1505" y="1085"/>
                  </a:lnTo>
                  <a:lnTo>
                    <a:pt x="1555" y="936"/>
                  </a:lnTo>
                  <a:lnTo>
                    <a:pt x="1578" y="789"/>
                  </a:lnTo>
                  <a:lnTo>
                    <a:pt x="1555" y="617"/>
                  </a:lnTo>
                  <a:close/>
                </a:path>
              </a:pathLst>
            </a:custGeom>
            <a:solidFill>
              <a:srgbClr val="F4BF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5407146" y="7438200"/>
            <a:ext cx="3816108" cy="307777"/>
          </a:xfrm>
          <a:prstGeom prst="rect">
            <a:avLst/>
          </a:prstGeom>
        </p:spPr>
        <p:txBody>
          <a:bodyPr wrap="none">
            <a:spAutoFit/>
          </a:bodyPr>
          <a:lstStyle/>
          <a:p>
            <a:pPr algn="ctr" defTabSz="1096746" eaLnBrk="0" hangingPunct="0"/>
            <a:r>
              <a:rPr lang="en-US" sz="1400" dirty="0" smtClean="0">
                <a:gradFill>
                  <a:gsLst>
                    <a:gs pos="0">
                      <a:schemeClr val="bg1"/>
                    </a:gs>
                    <a:gs pos="100000">
                      <a:schemeClr val="bg1"/>
                    </a:gs>
                  </a:gsLst>
                  <a:lin ang="5400000" scaled="0"/>
                </a:gradFill>
                <a:cs typeface="Arial" panose="020B0604020202020204" pitchFamily="34" charset="0"/>
              </a:rPr>
              <a:t>© 2015 Tableau Software. All rights reserved. </a:t>
            </a:r>
            <a:endParaRPr lang="en-US" sz="1400" dirty="0">
              <a:gradFill>
                <a:gsLst>
                  <a:gs pos="0">
                    <a:schemeClr val="bg1"/>
                  </a:gs>
                  <a:gs pos="100000">
                    <a:schemeClr val="bg1"/>
                  </a:gs>
                </a:gsLst>
                <a:lin ang="5400000" scaled="0"/>
              </a:gradFill>
              <a:cs typeface="Arial" panose="020B0604020202020204" pitchFamily="34" charset="0"/>
            </a:endParaRPr>
          </a:p>
        </p:txBody>
      </p:sp>
    </p:spTree>
    <p:extLst>
      <p:ext uri="{BB962C8B-B14F-4D97-AF65-F5344CB8AC3E}">
        <p14:creationId xmlns:p14="http://schemas.microsoft.com/office/powerpoint/2010/main" val="32010628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Rectangle 1"/>
          <p:cNvSpPr/>
          <p:nvPr/>
        </p:nvSpPr>
        <p:spPr>
          <a:xfrm>
            <a:off x="0" y="0"/>
            <a:ext cx="14813280" cy="833628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anchor="ctr"/>
          <a:lstStyle/>
          <a:p>
            <a:pPr algn="ctr" eaLnBrk="1" hangingPunct="1">
              <a:defRPr/>
            </a:pPr>
            <a:endParaRPr lang="en-US"/>
          </a:p>
        </p:txBody>
      </p:sp>
    </p:spTree>
    <p:extLst>
      <p:ext uri="{BB962C8B-B14F-4D97-AF65-F5344CB8AC3E}">
        <p14:creationId xmlns:p14="http://schemas.microsoft.com/office/powerpoint/2010/main" val="135229743"/>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089" y="1427015"/>
            <a:ext cx="13984225" cy="2284985"/>
          </a:xfrm>
        </p:spPr>
        <p:txBody>
          <a:bodyPr/>
          <a:lstStyle>
            <a:lvl1pPr>
              <a:defRPr sz="3400"/>
            </a:lvl1pPr>
            <a:lvl2pPr>
              <a:defRPr sz="2600">
                <a:solidFill>
                  <a:schemeClr val="tx1"/>
                </a:solidFill>
              </a:defRPr>
            </a:lvl2pPr>
            <a:lvl3pPr>
              <a:defRPr sz="2300">
                <a:solidFill>
                  <a:schemeClr val="tx1"/>
                </a:solidFill>
              </a:defRPr>
            </a:lvl3pPr>
            <a:lvl4pPr>
              <a:defRPr sz="2300">
                <a:solidFill>
                  <a:schemeClr val="tx1"/>
                </a:solidFill>
              </a:defRPr>
            </a:lvl4pPr>
            <a:lvl5pPr>
              <a:defRPr sz="23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4"/>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754167807"/>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546607"/>
      </p:ext>
    </p:extLst>
  </p:cSld>
  <p:clrMapOvr>
    <a:masterClrMapping/>
  </p:clrMapOvr>
  <p:transition spd="med"/>
</p:sldLayout>
</file>

<file path=ppt/slideLayouts/slideLayout23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96007160"/>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0911" y="609601"/>
            <a:ext cx="2594493" cy="539262"/>
          </a:xfrm>
          <a:prstGeom prst="rect">
            <a:avLst/>
          </a:prstGeom>
        </p:spPr>
      </p:pic>
      <p:sp>
        <p:nvSpPr>
          <p:cNvPr id="4" name="Text Placeholder 3"/>
          <p:cNvSpPr>
            <a:spLocks noGrp="1"/>
          </p:cNvSpPr>
          <p:nvPr>
            <p:ph type="body" sz="quarter" idx="11" hasCustomPrompt="1"/>
          </p:nvPr>
        </p:nvSpPr>
        <p:spPr>
          <a:xfrm>
            <a:off x="686744" y="1813042"/>
            <a:ext cx="13245156" cy="1578894"/>
          </a:xfrm>
          <a:prstGeom prst="rect">
            <a:avLst/>
          </a:prstGeom>
        </p:spPr>
        <p:txBody>
          <a:bodyPr wrap="square" lIns="0" tIns="0" rIns="0" bIns="0">
            <a:spAutoFit/>
          </a:bodyPr>
          <a:lstStyle>
            <a:lvl1pPr marL="0" indent="0">
              <a:buNone/>
              <a:defRPr sz="4500" b="0" i="0" baseline="0">
                <a:solidFill>
                  <a:schemeClr val="accent5"/>
                </a:solidFill>
                <a:latin typeface="+mj-lt"/>
                <a:cs typeface="Gill Sans MT"/>
              </a:defRPr>
            </a:lvl1pPr>
            <a:lvl2pPr marL="653110" indent="0">
              <a:buNone/>
              <a:defRPr/>
            </a:lvl2pPr>
            <a:lvl3pPr marL="1306221" indent="0">
              <a:buNone/>
              <a:defRPr/>
            </a:lvl3pPr>
            <a:lvl4pPr marL="1959331" indent="0">
              <a:buNone/>
              <a:defRPr/>
            </a:lvl4pPr>
            <a:lvl5pPr marL="2612442" indent="0">
              <a:buNone/>
              <a:defRPr/>
            </a:lvl5pPr>
          </a:lstStyle>
          <a:p>
            <a:r>
              <a:rPr lang="en-US" dirty="0" smtClean="0"/>
              <a:t>[Presentation Title]</a:t>
            </a:r>
          </a:p>
          <a:p>
            <a:r>
              <a:rPr lang="en-US" sz="2400" dirty="0" smtClean="0"/>
              <a:t>[Presenter Name] | [Presenter Title]</a:t>
            </a:r>
          </a:p>
          <a:p>
            <a:r>
              <a:rPr lang="en-US" sz="2400" dirty="0" smtClean="0"/>
              <a:t>[Date] | [Contact Info (social media, email, etc.)] </a:t>
            </a:r>
            <a:endParaRPr lang="en-US" sz="2400" dirty="0"/>
          </a:p>
        </p:txBody>
      </p:sp>
    </p:spTree>
    <p:extLst>
      <p:ext uri="{BB962C8B-B14F-4D97-AF65-F5344CB8AC3E}">
        <p14:creationId xmlns:p14="http://schemas.microsoft.com/office/powerpoint/2010/main" val="896310419"/>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33" name="Text Placeholder 32"/>
          <p:cNvSpPr>
            <a:spLocks noGrp="1"/>
          </p:cNvSpPr>
          <p:nvPr>
            <p:ph type="body" sz="quarter" idx="11" hasCustomPrompt="1"/>
          </p:nvPr>
        </p:nvSpPr>
        <p:spPr>
          <a:xfrm>
            <a:off x="687426" y="1813044"/>
            <a:ext cx="5337174" cy="3951851"/>
          </a:xfrm>
          <a:prstGeom prst="rect">
            <a:avLst/>
          </a:prstGeom>
        </p:spPr>
        <p:txBody>
          <a:bodyPr vert="horz" lIns="0" tIns="0" rIns="0" bIns="0">
            <a:spAutoFit/>
          </a:bodyPr>
          <a:lstStyle>
            <a:lvl1pPr marL="0" indent="0">
              <a:lnSpc>
                <a:spcPct val="150000"/>
              </a:lnSpc>
              <a:spcBef>
                <a:spcPts val="0"/>
              </a:spcBef>
              <a:buFontTx/>
              <a:buNone/>
              <a:defRPr sz="2900" b="0" i="0" baseline="0">
                <a:solidFill>
                  <a:schemeClr val="accent5"/>
                </a:solidFill>
                <a:latin typeface="+mn-lt"/>
                <a:cs typeface="Gill Sans MT"/>
              </a:defRPr>
            </a:lvl1pPr>
            <a:lvl2pPr marL="0" indent="0">
              <a:lnSpc>
                <a:spcPct val="150000"/>
              </a:lnSpc>
              <a:buFontTx/>
              <a:buNone/>
              <a:defRPr sz="2900" baseline="0"/>
            </a:lvl2pPr>
            <a:lvl3pPr marL="0" indent="0">
              <a:lnSpc>
                <a:spcPct val="150000"/>
              </a:lnSpc>
              <a:buFontTx/>
              <a:buNone/>
              <a:defRPr sz="2900" baseline="0"/>
            </a:lvl3pPr>
            <a:lvl4pPr marL="0" indent="0">
              <a:lnSpc>
                <a:spcPct val="150000"/>
              </a:lnSpc>
              <a:buFontTx/>
              <a:buNone/>
              <a:defRPr sz="2900" baseline="0"/>
            </a:lvl4pPr>
            <a:lvl5pPr marL="0" indent="0">
              <a:lnSpc>
                <a:spcPct val="150000"/>
              </a:lnSpc>
              <a:buFontTx/>
              <a:buNone/>
              <a:defRPr sz="2900" baseline="0"/>
            </a:lvl5pPr>
          </a:lstStyle>
          <a:p>
            <a:pPr>
              <a:spcBef>
                <a:spcPts val="0"/>
              </a:spcBef>
            </a:pPr>
            <a:r>
              <a:rPr lang="en-US" dirty="0" smtClean="0"/>
              <a:t>[Topic One]</a:t>
            </a:r>
          </a:p>
          <a:p>
            <a:pPr>
              <a:spcBef>
                <a:spcPts val="0"/>
              </a:spcBef>
            </a:pPr>
            <a:r>
              <a:rPr lang="en-US" dirty="0" smtClean="0"/>
              <a:t>[Topic Two]</a:t>
            </a:r>
          </a:p>
          <a:p>
            <a:pPr>
              <a:spcBef>
                <a:spcPts val="0"/>
              </a:spcBef>
            </a:pPr>
            <a:r>
              <a:rPr lang="en-US" dirty="0" smtClean="0"/>
              <a:t>[Topic Three]</a:t>
            </a:r>
          </a:p>
          <a:p>
            <a:pPr>
              <a:spcBef>
                <a:spcPts val="0"/>
              </a:spcBef>
            </a:pPr>
            <a:r>
              <a:rPr lang="en-US" dirty="0" smtClean="0"/>
              <a:t>[Topic Four]</a:t>
            </a:r>
          </a:p>
          <a:p>
            <a:pPr>
              <a:spcBef>
                <a:spcPts val="0"/>
              </a:spcBef>
            </a:pPr>
            <a:r>
              <a:rPr lang="en-US" dirty="0" smtClean="0"/>
              <a:t>[Topic Five]</a:t>
            </a:r>
          </a:p>
          <a:p>
            <a:pPr>
              <a:spcBef>
                <a:spcPts val="0"/>
              </a:spcBef>
            </a:pPr>
            <a:r>
              <a:rPr lang="en-US" dirty="0" smtClean="0"/>
              <a:t>[Topic Six]</a:t>
            </a:r>
            <a:endParaRPr lang="en-US" dirty="0"/>
          </a:p>
        </p:txBody>
      </p:sp>
      <p:sp>
        <p:nvSpPr>
          <p:cNvPr id="35" name="Text Placeholder 32"/>
          <p:cNvSpPr>
            <a:spLocks noGrp="1"/>
          </p:cNvSpPr>
          <p:nvPr>
            <p:ph type="body" sz="quarter" idx="12" hasCustomPrompt="1"/>
          </p:nvPr>
        </p:nvSpPr>
        <p:spPr>
          <a:xfrm>
            <a:off x="8545513" y="1813044"/>
            <a:ext cx="5414961" cy="3951851"/>
          </a:xfrm>
          <a:prstGeom prst="rect">
            <a:avLst/>
          </a:prstGeom>
        </p:spPr>
        <p:txBody>
          <a:bodyPr vert="horz" wrap="square" lIns="0" tIns="0" rIns="0" bIns="0">
            <a:spAutoFit/>
          </a:bodyPr>
          <a:lstStyle>
            <a:lvl1pPr marL="0" marR="0" indent="0" algn="l" defTabSz="1306221" rtl="0" eaLnBrk="1" fontAlgn="auto" latinLnBrk="0" hangingPunct="1">
              <a:lnSpc>
                <a:spcPct val="150000"/>
              </a:lnSpc>
              <a:spcBef>
                <a:spcPts val="0"/>
              </a:spcBef>
              <a:spcAft>
                <a:spcPts val="0"/>
              </a:spcAft>
              <a:buClrTx/>
              <a:buSzTx/>
              <a:buFontTx/>
              <a:buNone/>
              <a:tabLst/>
              <a:defRPr sz="2900" b="0" i="0" baseline="0">
                <a:solidFill>
                  <a:schemeClr val="accent5"/>
                </a:solidFill>
                <a:latin typeface="+mn-lt"/>
                <a:cs typeface="Gill Sans MT"/>
              </a:defRPr>
            </a:lvl1pPr>
            <a:lvl2pPr marL="0" indent="0">
              <a:lnSpc>
                <a:spcPct val="150000"/>
              </a:lnSpc>
              <a:buFontTx/>
              <a:buNone/>
              <a:defRPr sz="2900" baseline="0"/>
            </a:lvl2pPr>
            <a:lvl3pPr marL="0" indent="0">
              <a:lnSpc>
                <a:spcPct val="150000"/>
              </a:lnSpc>
              <a:buFontTx/>
              <a:buNone/>
              <a:defRPr sz="2900" baseline="0"/>
            </a:lvl3pPr>
            <a:lvl4pPr marL="0" indent="0">
              <a:lnSpc>
                <a:spcPct val="150000"/>
              </a:lnSpc>
              <a:buFontTx/>
              <a:buNone/>
              <a:defRPr sz="2900" baseline="0"/>
            </a:lvl4pPr>
            <a:lvl5pPr marL="0" indent="0">
              <a:lnSpc>
                <a:spcPct val="150000"/>
              </a:lnSpc>
              <a:buFontTx/>
              <a:buNone/>
              <a:defRPr sz="2900" baseline="0"/>
            </a:lvl5pPr>
          </a:lstStyle>
          <a:p>
            <a:pPr>
              <a:spcBef>
                <a:spcPts val="0"/>
              </a:spcBef>
            </a:pPr>
            <a:r>
              <a:rPr lang="en-US" dirty="0" smtClean="0"/>
              <a:t>Slide [#]</a:t>
            </a:r>
          </a:p>
          <a:p>
            <a:pPr>
              <a:spcBef>
                <a:spcPts val="0"/>
              </a:spcBef>
            </a:pPr>
            <a:r>
              <a:rPr lang="en-US" dirty="0" smtClean="0"/>
              <a:t>Slide [#]</a:t>
            </a:r>
          </a:p>
          <a:p>
            <a:pPr>
              <a:spcBef>
                <a:spcPts val="0"/>
              </a:spcBef>
            </a:pPr>
            <a:r>
              <a:rPr lang="en-US" dirty="0" smtClean="0"/>
              <a:t>Slide [#]</a:t>
            </a:r>
          </a:p>
          <a:p>
            <a:pPr>
              <a:spcBef>
                <a:spcPts val="0"/>
              </a:spcBef>
            </a:pPr>
            <a:r>
              <a:rPr lang="en-US" dirty="0" smtClean="0"/>
              <a:t>Slide [#]</a:t>
            </a:r>
          </a:p>
          <a:p>
            <a:pPr>
              <a:spcBef>
                <a:spcPts val="0"/>
              </a:spcBef>
            </a:pPr>
            <a:r>
              <a:rPr lang="en-US" dirty="0" smtClean="0"/>
              <a:t>Slide [#]</a:t>
            </a:r>
          </a:p>
          <a:p>
            <a:pPr>
              <a:spcBef>
                <a:spcPts val="0"/>
              </a:spcBef>
            </a:pPr>
            <a:r>
              <a:rPr lang="en-US" dirty="0" smtClean="0"/>
              <a:t>Slide [#]</a:t>
            </a:r>
            <a:endParaRPr lang="en-US" dirty="0"/>
          </a:p>
        </p:txBody>
      </p:sp>
      <p:sp>
        <p:nvSpPr>
          <p:cNvPr id="5" name="Text Placeholder 5"/>
          <p:cNvSpPr>
            <a:spLocks noGrp="1"/>
          </p:cNvSpPr>
          <p:nvPr>
            <p:ph type="body" sz="quarter" idx="13" hasCustomPrompt="1"/>
          </p:nvPr>
        </p:nvSpPr>
        <p:spPr>
          <a:xfrm>
            <a:off x="686746" y="381001"/>
            <a:ext cx="13245154" cy="634789"/>
          </a:xfrm>
          <a:prstGeom prst="rect">
            <a:avLst/>
          </a:prstGeom>
        </p:spPr>
        <p:txBody>
          <a:bodyPr wrap="square" lIns="0" tIns="0" rIns="0" bIns="0">
            <a:spAutoFit/>
          </a:bodyPr>
          <a:lstStyle>
            <a:lvl1pPr marL="0" indent="0">
              <a:lnSpc>
                <a:spcPct val="90000"/>
              </a:lnSpc>
              <a:buFontTx/>
              <a:buNone/>
              <a:defRPr sz="4500" baseline="0">
                <a:solidFill>
                  <a:schemeClr val="accent5"/>
                </a:solidFill>
              </a:defRPr>
            </a:lvl1pPr>
          </a:lstStyle>
          <a:p>
            <a:r>
              <a:rPr lang="en-US" dirty="0" smtClean="0"/>
              <a:t>Table of Contents/Agenda</a:t>
            </a:r>
            <a:endParaRPr lang="en-US" dirty="0"/>
          </a:p>
        </p:txBody>
      </p:sp>
    </p:spTree>
    <p:extLst>
      <p:ext uri="{BB962C8B-B14F-4D97-AF65-F5344CB8AC3E}">
        <p14:creationId xmlns:p14="http://schemas.microsoft.com/office/powerpoint/2010/main" val="593051569"/>
      </p:ext>
    </p:extLst>
  </p:cSld>
  <p:clrMapOvr>
    <a:masterClrMapping/>
  </p:clrMapOvr>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New Topic_a">
    <p:spTree>
      <p:nvGrpSpPr>
        <p:cNvPr id="1" name=""/>
        <p:cNvGrpSpPr/>
        <p:nvPr/>
      </p:nvGrpSpPr>
      <p:grpSpPr>
        <a:xfrm>
          <a:off x="0" y="0"/>
          <a:ext cx="0" cy="0"/>
          <a:chOff x="0" y="0"/>
          <a:chExt cx="0" cy="0"/>
        </a:xfrm>
      </p:grpSpPr>
      <p:sp>
        <p:nvSpPr>
          <p:cNvPr id="5" name="Rectangle 4"/>
          <p:cNvSpPr/>
          <p:nvPr userDrawn="1"/>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306221"/>
            <a:endParaRPr lang="en-US" sz="2600" dirty="0">
              <a:solidFill>
                <a:prstClr val="white"/>
              </a:solidFill>
            </a:endParaRPr>
          </a:p>
        </p:txBody>
      </p:sp>
      <p:sp>
        <p:nvSpPr>
          <p:cNvPr id="4" name="Title 1"/>
          <p:cNvSpPr>
            <a:spLocks noGrp="1"/>
          </p:cNvSpPr>
          <p:nvPr>
            <p:ph type="title" hasCustomPrompt="1"/>
          </p:nvPr>
        </p:nvSpPr>
        <p:spPr>
          <a:xfrm>
            <a:off x="685681" y="1811899"/>
            <a:ext cx="13274793" cy="634789"/>
          </a:xfrm>
        </p:spPr>
        <p:txBody>
          <a:bodyPr wrap="square" anchor="ctr">
            <a:spAutoFit/>
          </a:bodyPr>
          <a:lstStyle>
            <a:lvl1pPr algn="l">
              <a:defRPr sz="4500" b="0" cap="none">
                <a:solidFill>
                  <a:schemeClr val="accent5"/>
                </a:solidFill>
                <a:latin typeface="+mj-lt"/>
                <a:cs typeface="Gill Sans MT"/>
              </a:defRPr>
            </a:lvl1pPr>
          </a:lstStyle>
          <a:p>
            <a:r>
              <a:rPr lang="en-US" dirty="0" smtClean="0"/>
              <a:t>[Topic]</a:t>
            </a:r>
            <a:endParaRPr lang="en-US" dirty="0"/>
          </a:p>
        </p:txBody>
      </p:sp>
      <p:pic>
        <p:nvPicPr>
          <p:cNvPr id="7" name="Picture 6" descr="Bottom_Viz_August-02.png"/>
          <p:cNvPicPr>
            <a:picLocks noChangeAspect="1"/>
          </p:cNvPicPr>
          <p:nvPr userDrawn="1"/>
        </p:nvPicPr>
        <p:blipFill rotWithShape="1">
          <a:blip r:embed="rId2" cstate="print">
            <a:extLst>
              <a:ext uri="{28A0092B-C50C-407E-A947-70E740481C1C}">
                <a14:useLocalDpi xmlns:a14="http://schemas.microsoft.com/office/drawing/2010/main" val="0"/>
              </a:ext>
            </a:extLst>
          </a:blip>
          <a:srcRect l="35699" t="3221" r="13841" b="-3221"/>
          <a:stretch/>
        </p:blipFill>
        <p:spPr>
          <a:xfrm>
            <a:off x="0" y="3225800"/>
            <a:ext cx="14630400" cy="3153156"/>
          </a:xfrm>
          <a:prstGeom prst="rect">
            <a:avLst/>
          </a:prstGeom>
        </p:spPr>
      </p:pic>
    </p:spTree>
    <p:extLst>
      <p:ext uri="{BB962C8B-B14F-4D97-AF65-F5344CB8AC3E}">
        <p14:creationId xmlns:p14="http://schemas.microsoft.com/office/powerpoint/2010/main" val="83086649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Quote Mint">
    <p:bg>
      <p:bgPr>
        <a:solidFill>
          <a:schemeClr val="accent4"/>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377303812"/>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New Topic_b">
    <p:spTree>
      <p:nvGrpSpPr>
        <p:cNvPr id="1" name=""/>
        <p:cNvGrpSpPr/>
        <p:nvPr/>
      </p:nvGrpSpPr>
      <p:grpSpPr>
        <a:xfrm>
          <a:off x="0" y="0"/>
          <a:ext cx="0" cy="0"/>
          <a:chOff x="0" y="0"/>
          <a:chExt cx="0" cy="0"/>
        </a:xfrm>
      </p:grpSpPr>
      <p:sp>
        <p:nvSpPr>
          <p:cNvPr id="5" name="Rectangle 4"/>
          <p:cNvSpPr/>
          <p:nvPr userDrawn="1"/>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306221"/>
            <a:endParaRPr lang="en-US" sz="2600" dirty="0">
              <a:solidFill>
                <a:prstClr val="white"/>
              </a:solidFill>
            </a:endParaRPr>
          </a:p>
        </p:txBody>
      </p:sp>
      <p:sp>
        <p:nvSpPr>
          <p:cNvPr id="4" name="Title 1"/>
          <p:cNvSpPr>
            <a:spLocks noGrp="1"/>
          </p:cNvSpPr>
          <p:nvPr>
            <p:ph type="title" hasCustomPrompt="1"/>
          </p:nvPr>
        </p:nvSpPr>
        <p:spPr>
          <a:xfrm>
            <a:off x="685681" y="1811899"/>
            <a:ext cx="13274793" cy="634789"/>
          </a:xfrm>
        </p:spPr>
        <p:txBody>
          <a:bodyPr wrap="square" anchor="ctr">
            <a:spAutoFit/>
          </a:bodyPr>
          <a:lstStyle>
            <a:lvl1pPr algn="l">
              <a:defRPr sz="4500" b="0" cap="none">
                <a:solidFill>
                  <a:schemeClr val="accent5"/>
                </a:solidFill>
                <a:latin typeface="+mj-lt"/>
                <a:cs typeface="Gill Sans MT"/>
              </a:defRPr>
            </a:lvl1pPr>
          </a:lstStyle>
          <a:p>
            <a:r>
              <a:rPr lang="en-US" dirty="0" smtClean="0"/>
              <a:t>[Topic]</a:t>
            </a:r>
            <a:endParaRPr lang="en-US" dirty="0"/>
          </a:p>
        </p:txBody>
      </p:sp>
      <p:pic>
        <p:nvPicPr>
          <p:cNvPr id="6" name="Picture 5" descr="SectionDivider-03.png"/>
          <p:cNvPicPr>
            <a:picLocks noChangeAspect="1"/>
          </p:cNvPicPr>
          <p:nvPr userDrawn="1"/>
        </p:nvPicPr>
        <p:blipFill rotWithShape="1">
          <a:blip r:embed="rId2" cstate="print">
            <a:extLst>
              <a:ext uri="{28A0092B-C50C-407E-A947-70E740481C1C}">
                <a14:useLocalDpi xmlns:a14="http://schemas.microsoft.com/office/drawing/2010/main" val="0"/>
              </a:ext>
            </a:extLst>
          </a:blip>
          <a:srcRect l="5658" r="12503"/>
          <a:stretch/>
        </p:blipFill>
        <p:spPr>
          <a:xfrm>
            <a:off x="0" y="2362200"/>
            <a:ext cx="14630400" cy="5482336"/>
          </a:xfrm>
          <a:prstGeom prst="rect">
            <a:avLst/>
          </a:prstGeom>
        </p:spPr>
      </p:pic>
    </p:spTree>
    <p:extLst>
      <p:ext uri="{BB962C8B-B14F-4D97-AF65-F5344CB8AC3E}">
        <p14:creationId xmlns:p14="http://schemas.microsoft.com/office/powerpoint/2010/main" val="1722207965"/>
      </p:ext>
    </p:extLst>
  </p:cSld>
  <p:clrMapOvr>
    <a:masterClrMapping/>
  </p:clrMapOvr>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New Topic_c">
    <p:spTree>
      <p:nvGrpSpPr>
        <p:cNvPr id="1" name=""/>
        <p:cNvGrpSpPr/>
        <p:nvPr/>
      </p:nvGrpSpPr>
      <p:grpSpPr>
        <a:xfrm>
          <a:off x="0" y="0"/>
          <a:ext cx="0" cy="0"/>
          <a:chOff x="0" y="0"/>
          <a:chExt cx="0" cy="0"/>
        </a:xfrm>
      </p:grpSpPr>
      <p:sp>
        <p:nvSpPr>
          <p:cNvPr id="5" name="Rectangle 4"/>
          <p:cNvSpPr/>
          <p:nvPr userDrawn="1"/>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306221"/>
            <a:endParaRPr lang="en-US" sz="2600" dirty="0">
              <a:solidFill>
                <a:prstClr val="white"/>
              </a:solidFill>
            </a:endParaRPr>
          </a:p>
        </p:txBody>
      </p:sp>
      <p:sp>
        <p:nvSpPr>
          <p:cNvPr id="4" name="Title 1"/>
          <p:cNvSpPr>
            <a:spLocks noGrp="1"/>
          </p:cNvSpPr>
          <p:nvPr>
            <p:ph type="title" hasCustomPrompt="1"/>
          </p:nvPr>
        </p:nvSpPr>
        <p:spPr>
          <a:xfrm>
            <a:off x="685681" y="1811899"/>
            <a:ext cx="13274793" cy="634789"/>
          </a:xfrm>
        </p:spPr>
        <p:txBody>
          <a:bodyPr wrap="square" anchor="ctr">
            <a:spAutoFit/>
          </a:bodyPr>
          <a:lstStyle>
            <a:lvl1pPr algn="l">
              <a:defRPr sz="4500" b="0" cap="none">
                <a:solidFill>
                  <a:schemeClr val="accent5"/>
                </a:solidFill>
                <a:latin typeface="+mj-lt"/>
                <a:cs typeface="Gill Sans MT"/>
              </a:defRPr>
            </a:lvl1pPr>
          </a:lstStyle>
          <a:p>
            <a:r>
              <a:rPr lang="en-US" dirty="0" smtClean="0"/>
              <a:t>[Topic]</a:t>
            </a:r>
            <a:endParaRPr lang="en-US" dirty="0"/>
          </a:p>
        </p:txBody>
      </p:sp>
      <p:pic>
        <p:nvPicPr>
          <p:cNvPr id="6" name="Picture 5" descr="SectionDivider-02.png"/>
          <p:cNvPicPr>
            <a:picLocks noChangeAspect="1"/>
          </p:cNvPicPr>
          <p:nvPr userDrawn="1"/>
        </p:nvPicPr>
        <p:blipFill rotWithShape="1">
          <a:blip r:embed="rId2" cstate="print">
            <a:extLst>
              <a:ext uri="{28A0092B-C50C-407E-A947-70E740481C1C}">
                <a14:useLocalDpi xmlns:a14="http://schemas.microsoft.com/office/drawing/2010/main" val="0"/>
              </a:ext>
            </a:extLst>
          </a:blip>
          <a:srcRect l="5541"/>
          <a:stretch/>
        </p:blipFill>
        <p:spPr>
          <a:xfrm>
            <a:off x="0" y="2946400"/>
            <a:ext cx="14630400" cy="4749800"/>
          </a:xfrm>
          <a:prstGeom prst="rect">
            <a:avLst/>
          </a:prstGeom>
        </p:spPr>
      </p:pic>
    </p:spTree>
    <p:extLst>
      <p:ext uri="{BB962C8B-B14F-4D97-AF65-F5344CB8AC3E}">
        <p14:creationId xmlns:p14="http://schemas.microsoft.com/office/powerpoint/2010/main" val="1410191289"/>
      </p:ext>
    </p:extLst>
  </p:cSld>
  <p:clrMapOvr>
    <a:masterClrMapping/>
  </p:clrMapOvr>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ext Placeholder 5"/>
          <p:cNvSpPr>
            <a:spLocks noGrp="1"/>
          </p:cNvSpPr>
          <p:nvPr>
            <p:ph type="body" sz="quarter" idx="12" hasCustomPrompt="1"/>
          </p:nvPr>
        </p:nvSpPr>
        <p:spPr>
          <a:xfrm>
            <a:off x="691381" y="381001"/>
            <a:ext cx="13269093" cy="1396536"/>
          </a:xfrm>
          <a:prstGeom prst="rect">
            <a:avLst/>
          </a:prstGeom>
        </p:spPr>
        <p:txBody>
          <a:bodyPr wrap="square" lIns="0" tIns="0" rIns="0" bIns="0">
            <a:spAutoFit/>
          </a:bodyPr>
          <a:lstStyle>
            <a:lvl1pPr marL="0" indent="0">
              <a:lnSpc>
                <a:spcPct val="90000"/>
              </a:lnSpc>
              <a:buFontTx/>
              <a:buNone/>
              <a:defRPr sz="4500">
                <a:solidFill>
                  <a:schemeClr val="accent5"/>
                </a:solidFill>
              </a:defRPr>
            </a:lvl1pPr>
          </a:lstStyle>
          <a:p>
            <a:r>
              <a:rPr lang="en-US" dirty="0" smtClean="0"/>
              <a:t>[Title/Topic]</a:t>
            </a:r>
          </a:p>
          <a:p>
            <a:r>
              <a:rPr lang="en-US" dirty="0" smtClean="0"/>
              <a:t>2 lines max</a:t>
            </a:r>
            <a:endParaRPr lang="en-US" dirty="0"/>
          </a:p>
        </p:txBody>
      </p:sp>
    </p:spTree>
    <p:extLst>
      <p:ext uri="{BB962C8B-B14F-4D97-AF65-F5344CB8AC3E}">
        <p14:creationId xmlns:p14="http://schemas.microsoft.com/office/powerpoint/2010/main" val="2187131916"/>
      </p:ext>
    </p:extLst>
  </p:cSld>
  <p:clrMapOvr>
    <a:masterClrMapping/>
  </p:clrMapOvr>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Multi-level content">
    <p:spTree>
      <p:nvGrpSpPr>
        <p:cNvPr id="1" name=""/>
        <p:cNvGrpSpPr/>
        <p:nvPr/>
      </p:nvGrpSpPr>
      <p:grpSpPr>
        <a:xfrm>
          <a:off x="0" y="0"/>
          <a:ext cx="0" cy="0"/>
          <a:chOff x="0" y="0"/>
          <a:chExt cx="0" cy="0"/>
        </a:xfrm>
      </p:grpSpPr>
      <p:sp>
        <p:nvSpPr>
          <p:cNvPr id="18"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defRPr>
            </a:lvl1pPr>
          </a:lstStyle>
          <a:p>
            <a:r>
              <a:rPr lang="en-US" dirty="0" smtClean="0"/>
              <a:t>[Title/Topic]</a:t>
            </a:r>
            <a:endParaRPr lang="en-US" dirty="0"/>
          </a:p>
        </p:txBody>
      </p:sp>
      <p:sp>
        <p:nvSpPr>
          <p:cNvPr id="4" name="Content Placeholder 2"/>
          <p:cNvSpPr>
            <a:spLocks noGrp="1"/>
          </p:cNvSpPr>
          <p:nvPr>
            <p:ph idx="14" hasCustomPrompt="1"/>
          </p:nvPr>
        </p:nvSpPr>
        <p:spPr>
          <a:xfrm>
            <a:off x="685681" y="1813043"/>
            <a:ext cx="13274793" cy="443198"/>
          </a:xfrm>
          <a:prstGeom prst="rect">
            <a:avLst/>
          </a:prstGeom>
        </p:spPr>
        <p:txBody>
          <a:bodyPr wrap="square" lIns="0" tIns="0" rIns="0" bIns="0">
            <a:spAutoFit/>
          </a:bodyPr>
          <a:lstStyle>
            <a:lvl1pPr marL="6350" indent="0">
              <a:spcBef>
                <a:spcPts val="0"/>
              </a:spcBef>
              <a:spcAft>
                <a:spcPts val="600"/>
              </a:spcAft>
              <a:buSzPct val="100000"/>
              <a:buFont typeface="+mj-lt"/>
              <a:buNone/>
              <a:tabLst/>
              <a:defRPr sz="2900" baseline="0">
                <a:solidFill>
                  <a:schemeClr val="accent5"/>
                </a:solidFill>
              </a:defRPr>
            </a:lvl1pPr>
            <a:lvl2pPr marL="288925" indent="0">
              <a:spcBef>
                <a:spcPts val="0"/>
              </a:spcBef>
              <a:spcAft>
                <a:spcPts val="600"/>
              </a:spcAft>
              <a:buSzPct val="100000"/>
              <a:buFont typeface="+mj-lt"/>
              <a:buNone/>
              <a:defRPr sz="2400" baseline="0">
                <a:solidFill>
                  <a:schemeClr val="accent5"/>
                </a:solidFill>
              </a:defRPr>
            </a:lvl2pPr>
            <a:lvl3pPr marL="512763" indent="0">
              <a:spcBef>
                <a:spcPts val="0"/>
              </a:spcBef>
              <a:spcAft>
                <a:spcPts val="600"/>
              </a:spcAft>
              <a:buSzPct val="100000"/>
              <a:buFont typeface="+mj-lt"/>
              <a:buNone/>
              <a:defRPr sz="2100" baseline="0">
                <a:solidFill>
                  <a:schemeClr val="accent5"/>
                </a:solidFill>
              </a:defRPr>
            </a:lvl3pPr>
            <a:lvl4pPr marL="741363" indent="0">
              <a:spcBef>
                <a:spcPts val="0"/>
              </a:spcBef>
              <a:spcAft>
                <a:spcPts val="600"/>
              </a:spcAft>
              <a:buSzPct val="100000"/>
              <a:buFont typeface="+mj-lt"/>
              <a:buNone/>
              <a:defRPr sz="1800" baseline="0">
                <a:solidFill>
                  <a:schemeClr val="accent5"/>
                </a:solidFill>
              </a:defRPr>
            </a:lvl4pPr>
            <a:lvl5pPr marL="2406650" indent="-342901">
              <a:buSzPct val="100000"/>
              <a:buFont typeface="+mj-lt"/>
              <a:buAutoNum type="arabicPeriod"/>
              <a:defRPr sz="1600">
                <a:solidFill>
                  <a:schemeClr val="accent5"/>
                </a:solidFill>
              </a:defRPr>
            </a:lvl5pPr>
          </a:lstStyle>
          <a:p>
            <a:r>
              <a:rPr lang="en-US" dirty="0" smtClean="0"/>
              <a:t>[Copy content] </a:t>
            </a:r>
            <a:endParaRPr lang="en-US" dirty="0"/>
          </a:p>
        </p:txBody>
      </p:sp>
    </p:spTree>
    <p:extLst>
      <p:ext uri="{BB962C8B-B14F-4D97-AF65-F5344CB8AC3E}">
        <p14:creationId xmlns:p14="http://schemas.microsoft.com/office/powerpoint/2010/main" val="676371029"/>
      </p:ext>
    </p:extLst>
  </p:cSld>
  <p:clrMapOvr>
    <a:masterClrMapping/>
  </p:clrMapOvr>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76600" y="2438401"/>
            <a:ext cx="8077200" cy="830997"/>
          </a:xfrm>
        </p:spPr>
        <p:txBody>
          <a:bodyPr anchor="t" anchorCtr="0">
            <a:spAutoFit/>
          </a:bodyPr>
          <a:lstStyle>
            <a:lvl1pPr>
              <a:defRPr sz="5400" baseline="0">
                <a:solidFill>
                  <a:schemeClr val="accent5"/>
                </a:solidFill>
              </a:defRPr>
            </a:lvl1pPr>
          </a:lstStyle>
          <a:p>
            <a:r>
              <a:rPr lang="en-US" dirty="0" smtClean="0"/>
              <a:t>“Insert quote here”</a:t>
            </a:r>
            <a:endParaRPr lang="en-US" dirty="0"/>
          </a:p>
        </p:txBody>
      </p:sp>
      <p:sp>
        <p:nvSpPr>
          <p:cNvPr id="13" name="Text Placeholder 12"/>
          <p:cNvSpPr>
            <a:spLocks noGrp="1"/>
          </p:cNvSpPr>
          <p:nvPr>
            <p:ph type="body" sz="quarter" idx="11" hasCustomPrompt="1"/>
          </p:nvPr>
        </p:nvSpPr>
        <p:spPr>
          <a:xfrm>
            <a:off x="3561080" y="3733800"/>
            <a:ext cx="8077200" cy="295466"/>
          </a:xfrm>
          <a:prstGeom prst="rect">
            <a:avLst/>
          </a:prstGeom>
        </p:spPr>
        <p:txBody>
          <a:bodyPr lIns="0" tIns="0" rIns="0" bIns="0">
            <a:spAutoFit/>
          </a:bodyPr>
          <a:lstStyle>
            <a:lvl1pPr marL="0" indent="0">
              <a:buNone/>
              <a:defRPr sz="1900" baseline="0">
                <a:solidFill>
                  <a:schemeClr val="accent5"/>
                </a:solidFill>
              </a:defRPr>
            </a:lvl1pPr>
            <a:lvl2pPr marL="653110" indent="0">
              <a:buNone/>
              <a:defRPr sz="1000"/>
            </a:lvl2pPr>
            <a:lvl3pPr marL="1306221" indent="0">
              <a:buNone/>
              <a:defRPr sz="1000"/>
            </a:lvl3pPr>
            <a:lvl4pPr marL="1959331" indent="0">
              <a:buNone/>
              <a:defRPr sz="1000"/>
            </a:lvl4pPr>
            <a:lvl5pPr marL="2612442" indent="0">
              <a:buNone/>
              <a:defRPr sz="1000"/>
            </a:lvl5pPr>
          </a:lstStyle>
          <a:p>
            <a:pPr lvl="0"/>
            <a:r>
              <a:rPr lang="en-US" dirty="0" smtClean="0"/>
              <a:t>Name &amp; Title here</a:t>
            </a:r>
            <a:endParaRPr lang="en-US" dirty="0"/>
          </a:p>
        </p:txBody>
      </p:sp>
    </p:spTree>
    <p:extLst>
      <p:ext uri="{BB962C8B-B14F-4D97-AF65-F5344CB8AC3E}">
        <p14:creationId xmlns:p14="http://schemas.microsoft.com/office/powerpoint/2010/main" val="1354233142"/>
      </p:ext>
    </p:extLst>
  </p:cSld>
  <p:clrMapOvr>
    <a:masterClrMapping/>
  </p:clrMapOvr>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4" name="Content Placeholder 2"/>
          <p:cNvSpPr>
            <a:spLocks noGrp="1"/>
          </p:cNvSpPr>
          <p:nvPr>
            <p:ph idx="14" hasCustomPrompt="1"/>
          </p:nvPr>
        </p:nvSpPr>
        <p:spPr>
          <a:xfrm>
            <a:off x="685681" y="1813041"/>
            <a:ext cx="13274793" cy="3567130"/>
          </a:xfrm>
          <a:prstGeom prst="rect">
            <a:avLst/>
          </a:prstGeom>
        </p:spPr>
        <p:txBody>
          <a:bodyPr wrap="square" lIns="0" tIns="0" rIns="0" bIns="0">
            <a:spAutoFit/>
          </a:bodyPr>
          <a:lstStyle>
            <a:lvl1pPr marL="520701" indent="-514350">
              <a:spcBef>
                <a:spcPts val="0"/>
              </a:spcBef>
              <a:spcAft>
                <a:spcPts val="600"/>
              </a:spcAft>
              <a:buSzPct val="100000"/>
              <a:buFont typeface="+mj-lt"/>
              <a:buAutoNum type="arabicPeriod"/>
              <a:tabLst/>
              <a:defRPr sz="2900" baseline="0">
                <a:solidFill>
                  <a:schemeClr val="accent5"/>
                </a:solidFill>
              </a:defRPr>
            </a:lvl1pPr>
            <a:lvl2pPr marL="746125" indent="-457200">
              <a:spcBef>
                <a:spcPts val="0"/>
              </a:spcBef>
              <a:spcAft>
                <a:spcPts val="600"/>
              </a:spcAft>
              <a:buSzPct val="100000"/>
              <a:buFont typeface="+mj-lt"/>
              <a:buAutoNum type="romanUcPeriod"/>
              <a:defRPr sz="2400" baseline="0">
                <a:solidFill>
                  <a:schemeClr val="accent5"/>
                </a:solidFill>
              </a:defRPr>
            </a:lvl2pPr>
            <a:lvl3pPr marL="969963" indent="-457200">
              <a:spcBef>
                <a:spcPts val="0"/>
              </a:spcBef>
              <a:spcAft>
                <a:spcPts val="600"/>
              </a:spcAft>
              <a:buSzPct val="100000"/>
              <a:buFont typeface="+mj-lt"/>
              <a:buAutoNum type="arabicPeriod"/>
              <a:defRPr sz="2100" baseline="0">
                <a:solidFill>
                  <a:schemeClr val="accent5"/>
                </a:solidFill>
              </a:defRPr>
            </a:lvl3pPr>
            <a:lvl4pPr marL="1084262" indent="-342901">
              <a:spcBef>
                <a:spcPts val="0"/>
              </a:spcBef>
              <a:spcAft>
                <a:spcPts val="600"/>
              </a:spcAft>
              <a:buSzPct val="100000"/>
              <a:buFont typeface="+mj-lt"/>
              <a:buAutoNum type="arabicPeriod"/>
              <a:defRPr sz="1800" baseline="0">
                <a:solidFill>
                  <a:schemeClr val="accent5"/>
                </a:solidFill>
              </a:defRPr>
            </a:lvl4pPr>
            <a:lvl5pPr marL="2406650" indent="-342901">
              <a:buSzPct val="100000"/>
              <a:buFont typeface="+mj-lt"/>
              <a:buAutoNum type="arabicPeriod"/>
              <a:defRPr sz="1600">
                <a:solidFill>
                  <a:schemeClr val="accent5"/>
                </a:solidFill>
              </a:defRPr>
            </a:lvl5pPr>
          </a:lstStyle>
          <a:p>
            <a:r>
              <a:rPr lang="en-US" dirty="0" smtClean="0"/>
              <a:t>[High-level content]</a:t>
            </a:r>
          </a:p>
          <a:p>
            <a:r>
              <a:rPr lang="en-US" dirty="0" smtClean="0"/>
              <a:t>[High-level content] </a:t>
            </a:r>
          </a:p>
          <a:p>
            <a:pPr lvl="1">
              <a:buFont typeface="+mj-lt"/>
              <a:buAutoNum type="romanUcPeriod"/>
            </a:pPr>
            <a:r>
              <a:rPr lang="en-US" dirty="0" smtClean="0"/>
              <a:t>[Secondary information about high-level content]</a:t>
            </a:r>
          </a:p>
          <a:p>
            <a:pPr lvl="2">
              <a:buFont typeface="Arial"/>
              <a:buChar char="•"/>
            </a:pPr>
            <a:r>
              <a:rPr lang="en-US" dirty="0" smtClean="0"/>
              <a:t>[More details]</a:t>
            </a:r>
          </a:p>
          <a:p>
            <a:pPr lvl="2">
              <a:buFont typeface="Arial"/>
              <a:buChar char="•"/>
            </a:pPr>
            <a:r>
              <a:rPr lang="en-US" dirty="0" smtClean="0"/>
              <a:t>[More details] </a:t>
            </a:r>
          </a:p>
          <a:p>
            <a:pPr lvl="2">
              <a:buFont typeface="Arial"/>
              <a:buChar char="•"/>
            </a:pPr>
            <a:r>
              <a:rPr lang="en-US" dirty="0" smtClean="0"/>
              <a:t>[More details] </a:t>
            </a:r>
          </a:p>
          <a:p>
            <a:pPr lvl="1">
              <a:buFont typeface="+mj-lt"/>
              <a:buAutoNum type="romanUcPeriod"/>
            </a:pPr>
            <a:r>
              <a:rPr lang="en-US" dirty="0" smtClean="0"/>
              <a:t>[Secondary information about high-level content]</a:t>
            </a:r>
          </a:p>
          <a:p>
            <a:r>
              <a:rPr lang="en-US" dirty="0" smtClean="0"/>
              <a:t>[High-level content]</a:t>
            </a:r>
            <a:endParaRPr lang="en-US" dirty="0"/>
          </a:p>
        </p:txBody>
      </p:sp>
      <p:sp>
        <p:nvSpPr>
          <p:cNvPr id="5"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defRPr>
            </a:lvl1pPr>
          </a:lstStyle>
          <a:p>
            <a:r>
              <a:rPr lang="en-US" dirty="0" smtClean="0"/>
              <a:t>[Title/Topic]</a:t>
            </a:r>
            <a:endParaRPr lang="en-US" dirty="0"/>
          </a:p>
        </p:txBody>
      </p:sp>
    </p:spTree>
    <p:extLst>
      <p:ext uri="{BB962C8B-B14F-4D97-AF65-F5344CB8AC3E}">
        <p14:creationId xmlns:p14="http://schemas.microsoft.com/office/powerpoint/2010/main" val="2511508840"/>
      </p:ext>
    </p:extLst>
  </p:cSld>
  <p:clrMapOvr>
    <a:masterClrMapping/>
  </p:clrMapOvr>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ulleted Copy">
    <p:spTree>
      <p:nvGrpSpPr>
        <p:cNvPr id="1" name=""/>
        <p:cNvGrpSpPr/>
        <p:nvPr/>
      </p:nvGrpSpPr>
      <p:grpSpPr>
        <a:xfrm>
          <a:off x="0" y="0"/>
          <a:ext cx="0" cy="0"/>
          <a:chOff x="0" y="0"/>
          <a:chExt cx="0" cy="0"/>
        </a:xfrm>
      </p:grpSpPr>
      <p:sp>
        <p:nvSpPr>
          <p:cNvPr id="4" name="Content Placeholder 2"/>
          <p:cNvSpPr>
            <a:spLocks noGrp="1"/>
          </p:cNvSpPr>
          <p:nvPr>
            <p:ph idx="14" hasCustomPrompt="1"/>
          </p:nvPr>
        </p:nvSpPr>
        <p:spPr>
          <a:xfrm>
            <a:off x="686655" y="1813042"/>
            <a:ext cx="13273820" cy="1855893"/>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900" baseline="0">
                <a:solidFill>
                  <a:schemeClr val="accent5"/>
                </a:solidFill>
              </a:defRPr>
            </a:lvl1pPr>
            <a:lvl2pPr marL="288925" indent="273050">
              <a:spcBef>
                <a:spcPts val="0"/>
              </a:spcBef>
              <a:spcAft>
                <a:spcPts val="600"/>
              </a:spcAft>
              <a:buSzPct val="100000"/>
              <a:buFont typeface="Arial"/>
              <a:buChar char="•"/>
              <a:defRPr sz="2400" baseline="0">
                <a:solidFill>
                  <a:schemeClr val="accent5"/>
                </a:solidFill>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r>
              <a:rPr lang="en-US" dirty="0" smtClean="0"/>
              <a:t>[First Point]</a:t>
            </a:r>
          </a:p>
          <a:p>
            <a:r>
              <a:rPr lang="en-US" dirty="0" smtClean="0"/>
              <a:t>[Second Point]</a:t>
            </a:r>
          </a:p>
          <a:p>
            <a:pPr lvl="1"/>
            <a:r>
              <a:rPr lang="en-US" dirty="0" smtClean="0"/>
              <a:t>[Sub bullet]</a:t>
            </a:r>
          </a:p>
          <a:p>
            <a:pPr lvl="1"/>
            <a:r>
              <a:rPr lang="en-US" dirty="0" smtClean="0"/>
              <a:t>[Sub bullet]</a:t>
            </a:r>
            <a:endParaRPr lang="en-US" dirty="0"/>
          </a:p>
        </p:txBody>
      </p:sp>
      <p:sp>
        <p:nvSpPr>
          <p:cNvPr id="6"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defRPr>
            </a:lvl1pPr>
          </a:lstStyle>
          <a:p>
            <a:r>
              <a:rPr lang="en-US" dirty="0" smtClean="0"/>
              <a:t>[Title/Topic]</a:t>
            </a:r>
            <a:endParaRPr lang="en-US" dirty="0"/>
          </a:p>
        </p:txBody>
      </p:sp>
    </p:spTree>
    <p:extLst>
      <p:ext uri="{BB962C8B-B14F-4D97-AF65-F5344CB8AC3E}">
        <p14:creationId xmlns:p14="http://schemas.microsoft.com/office/powerpoint/2010/main" val="2004935870"/>
      </p:ext>
    </p:extLst>
  </p:cSld>
  <p:clrMapOvr>
    <a:masterClrMapping/>
  </p:clrMapOvr>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ulleted Copy - 2 Column">
    <p:spTree>
      <p:nvGrpSpPr>
        <p:cNvPr id="1" name=""/>
        <p:cNvGrpSpPr/>
        <p:nvPr/>
      </p:nvGrpSpPr>
      <p:grpSpPr>
        <a:xfrm>
          <a:off x="0" y="0"/>
          <a:ext cx="0" cy="0"/>
          <a:chOff x="0" y="0"/>
          <a:chExt cx="0" cy="0"/>
        </a:xfrm>
      </p:grpSpPr>
      <p:sp>
        <p:nvSpPr>
          <p:cNvPr id="4" name="Content Placeholder 2"/>
          <p:cNvSpPr>
            <a:spLocks noGrp="1"/>
          </p:cNvSpPr>
          <p:nvPr>
            <p:ph idx="14" hasCustomPrompt="1"/>
          </p:nvPr>
        </p:nvSpPr>
        <p:spPr>
          <a:xfrm>
            <a:off x="686655" y="1813042"/>
            <a:ext cx="5943600" cy="1855893"/>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900" baseline="0">
                <a:solidFill>
                  <a:schemeClr val="accent5"/>
                </a:solidFill>
              </a:defRPr>
            </a:lvl1pPr>
            <a:lvl2pPr marL="288925" indent="273050">
              <a:spcBef>
                <a:spcPts val="0"/>
              </a:spcBef>
              <a:spcAft>
                <a:spcPts val="600"/>
              </a:spcAft>
              <a:buSzPct val="100000"/>
              <a:buFont typeface="Arial"/>
              <a:buChar char="•"/>
              <a:defRPr sz="2400" baseline="0">
                <a:solidFill>
                  <a:schemeClr val="accent5"/>
                </a:solidFill>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r>
              <a:rPr lang="en-US" dirty="0" smtClean="0"/>
              <a:t>[First Point]</a:t>
            </a:r>
          </a:p>
          <a:p>
            <a:r>
              <a:rPr lang="en-US" dirty="0" smtClean="0"/>
              <a:t>[Second Point]</a:t>
            </a:r>
          </a:p>
          <a:p>
            <a:pPr lvl="1"/>
            <a:r>
              <a:rPr lang="en-US" dirty="0" smtClean="0"/>
              <a:t>[Sub bullet]</a:t>
            </a:r>
          </a:p>
          <a:p>
            <a:pPr lvl="1"/>
            <a:r>
              <a:rPr lang="en-US" dirty="0" smtClean="0"/>
              <a:t>[Sub bullet]</a:t>
            </a:r>
            <a:endParaRPr lang="en-US" dirty="0"/>
          </a:p>
        </p:txBody>
      </p:sp>
      <p:sp>
        <p:nvSpPr>
          <p:cNvPr id="7" name="Content Placeholder 2"/>
          <p:cNvSpPr>
            <a:spLocks noGrp="1"/>
          </p:cNvSpPr>
          <p:nvPr>
            <p:ph idx="15" hasCustomPrompt="1"/>
          </p:nvPr>
        </p:nvSpPr>
        <p:spPr>
          <a:xfrm>
            <a:off x="7311907" y="1812808"/>
            <a:ext cx="5943600" cy="1855893"/>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900" baseline="0">
                <a:solidFill>
                  <a:schemeClr val="accent5"/>
                </a:solidFill>
              </a:defRPr>
            </a:lvl1pPr>
            <a:lvl2pPr marL="288925" indent="273050">
              <a:spcBef>
                <a:spcPts val="0"/>
              </a:spcBef>
              <a:spcAft>
                <a:spcPts val="600"/>
              </a:spcAft>
              <a:buSzPct val="100000"/>
              <a:buFont typeface="Arial"/>
              <a:buChar char="•"/>
              <a:defRPr sz="2400" baseline="0">
                <a:solidFill>
                  <a:schemeClr val="accent5"/>
                </a:solidFill>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r>
              <a:rPr lang="en-US" dirty="0" smtClean="0"/>
              <a:t>[First Point]</a:t>
            </a:r>
          </a:p>
          <a:p>
            <a:r>
              <a:rPr lang="en-US" dirty="0" smtClean="0"/>
              <a:t>[Second Point]</a:t>
            </a:r>
          </a:p>
          <a:p>
            <a:pPr lvl="1"/>
            <a:r>
              <a:rPr lang="en-US" dirty="0" smtClean="0"/>
              <a:t>[Sub bullet]</a:t>
            </a:r>
          </a:p>
          <a:p>
            <a:pPr lvl="1"/>
            <a:r>
              <a:rPr lang="en-US" dirty="0" smtClean="0"/>
              <a:t>[Sub bullet]</a:t>
            </a:r>
            <a:endParaRPr lang="en-US" dirty="0"/>
          </a:p>
        </p:txBody>
      </p:sp>
      <p:sp>
        <p:nvSpPr>
          <p:cNvPr id="5"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defRPr>
            </a:lvl1pPr>
          </a:lstStyle>
          <a:p>
            <a:r>
              <a:rPr lang="en-US" dirty="0" smtClean="0"/>
              <a:t>[Title/Topic]</a:t>
            </a:r>
            <a:endParaRPr lang="en-US" dirty="0"/>
          </a:p>
        </p:txBody>
      </p:sp>
    </p:spTree>
    <p:extLst>
      <p:ext uri="{BB962C8B-B14F-4D97-AF65-F5344CB8AC3E}">
        <p14:creationId xmlns:p14="http://schemas.microsoft.com/office/powerpoint/2010/main" val="1630591269"/>
      </p:ext>
    </p:extLst>
  </p:cSld>
  <p:clrMapOvr>
    <a:masterClrMapping/>
  </p:clrMapOvr>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Image &amp; Copy">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a:xfrm>
            <a:off x="7311127" y="1813044"/>
            <a:ext cx="6649347" cy="443198"/>
          </a:xfrm>
          <a:prstGeom prst="rect">
            <a:avLst/>
          </a:prstGeom>
        </p:spPr>
        <p:txBody>
          <a:bodyPr wrap="square" lIns="0" tIns="0" rIns="0" bIns="0">
            <a:spAutoFit/>
          </a:bodyPr>
          <a:lstStyle>
            <a:lvl1pPr marL="0" indent="0">
              <a:buSzPct val="100000"/>
              <a:buFont typeface="Arial"/>
              <a:buNone/>
              <a:defRPr sz="2900">
                <a:solidFill>
                  <a:schemeClr val="accent5"/>
                </a:solidFill>
              </a:defRPr>
            </a:lvl1pPr>
            <a:lvl2pPr marL="339725" indent="0">
              <a:buSzPct val="100000"/>
              <a:buFont typeface="Arial"/>
              <a:buNone/>
              <a:defRPr sz="2400">
                <a:solidFill>
                  <a:schemeClr val="accent5"/>
                </a:solidFill>
              </a:defRPr>
            </a:lvl2pPr>
            <a:lvl3pPr marL="692150" indent="0">
              <a:buSzPct val="100000"/>
              <a:buFont typeface="Arial"/>
              <a:buNone/>
              <a:defRPr sz="2100">
                <a:solidFill>
                  <a:schemeClr val="accent5"/>
                </a:solidFill>
              </a:defRPr>
            </a:lvl3pPr>
            <a:lvl4pPr marL="1384301" indent="0">
              <a:buSzPct val="100000"/>
              <a:buFont typeface="Arial"/>
              <a:buNone/>
              <a:defRPr sz="1800">
                <a:solidFill>
                  <a:schemeClr val="accent5"/>
                </a:solidFill>
              </a:defRPr>
            </a:lvl4pPr>
            <a:lvl5pPr marL="2406650" indent="-342901">
              <a:buSzPct val="100000"/>
              <a:buFont typeface="+mj-lt"/>
              <a:buAutoNum type="arabicPeriod"/>
              <a:defRPr sz="1600">
                <a:solidFill>
                  <a:schemeClr val="accent5"/>
                </a:solidFill>
              </a:defRPr>
            </a:lvl5pPr>
          </a:lstStyle>
          <a:p>
            <a:r>
              <a:rPr lang="en-US" dirty="0" smtClean="0"/>
              <a:t>[Content relevant to image]</a:t>
            </a:r>
            <a:endParaRPr lang="en-US" dirty="0"/>
          </a:p>
        </p:txBody>
      </p:sp>
      <p:sp>
        <p:nvSpPr>
          <p:cNvPr id="4" name="Picture Placeholder 4"/>
          <p:cNvSpPr>
            <a:spLocks noGrp="1"/>
          </p:cNvSpPr>
          <p:nvPr>
            <p:ph type="pic" sz="quarter" idx="10"/>
          </p:nvPr>
        </p:nvSpPr>
        <p:spPr>
          <a:xfrm>
            <a:off x="679655" y="1813043"/>
            <a:ext cx="6019800" cy="5407933"/>
          </a:xfrm>
          <a:prstGeom prst="rect">
            <a:avLst/>
          </a:prstGeom>
          <a:ln w="6350" cmpd="sng">
            <a:solidFill>
              <a:srgbClr val="666666"/>
            </a:solidFill>
          </a:ln>
        </p:spPr>
        <p:txBody>
          <a:bodyPr lIns="91440" tIns="45720" rIns="91440" bIns="45720"/>
          <a:lstStyle>
            <a:lvl1pPr marL="0" indent="0">
              <a:buFontTx/>
              <a:buNone/>
              <a:defRPr sz="2900">
                <a:solidFill>
                  <a:schemeClr val="accent5"/>
                </a:solidFill>
              </a:defRPr>
            </a:lvl1pPr>
          </a:lstStyle>
          <a:p>
            <a:r>
              <a:rPr lang="en-US" dirty="0" smtClean="0"/>
              <a:t>Click icon to add picture</a:t>
            </a:r>
            <a:endParaRPr lang="en-US" dirty="0"/>
          </a:p>
        </p:txBody>
      </p:sp>
      <p:sp>
        <p:nvSpPr>
          <p:cNvPr id="5"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defRPr>
            </a:lvl1pPr>
          </a:lstStyle>
          <a:p>
            <a:r>
              <a:rPr lang="en-US" dirty="0" smtClean="0"/>
              <a:t>[Title/Topic]</a:t>
            </a:r>
            <a:endParaRPr lang="en-US" dirty="0"/>
          </a:p>
        </p:txBody>
      </p:sp>
    </p:spTree>
    <p:extLst>
      <p:ext uri="{BB962C8B-B14F-4D97-AF65-F5344CB8AC3E}">
        <p14:creationId xmlns:p14="http://schemas.microsoft.com/office/powerpoint/2010/main" val="1884867469"/>
      </p:ext>
    </p:extLst>
  </p:cSld>
  <p:clrMapOvr>
    <a:masterClrMapping/>
  </p:clrMapOvr>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686743" y="1813043"/>
            <a:ext cx="13273731" cy="5473582"/>
          </a:xfrm>
          <a:prstGeom prst="rect">
            <a:avLst/>
          </a:prstGeom>
        </p:spPr>
        <p:txBody>
          <a:bodyPr lIns="0" tIns="0" rIns="0" bIns="0"/>
          <a:lstStyle>
            <a:lvl1pPr marL="0" indent="0">
              <a:buSzPct val="120000"/>
              <a:buFontTx/>
              <a:buNone/>
              <a:defRPr sz="2900">
                <a:solidFill>
                  <a:schemeClr val="accent5"/>
                </a:solidFill>
              </a:defRPr>
            </a:lvl1pPr>
          </a:lstStyle>
          <a:p>
            <a:r>
              <a:rPr lang="en-US" dirty="0" smtClean="0"/>
              <a:t>Click icon to add table</a:t>
            </a:r>
            <a:endParaRPr lang="en-US" dirty="0"/>
          </a:p>
        </p:txBody>
      </p:sp>
      <p:sp>
        <p:nvSpPr>
          <p:cNvPr id="6"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defRPr>
            </a:lvl1pPr>
          </a:lstStyle>
          <a:p>
            <a:r>
              <a:rPr lang="en-US" dirty="0" smtClean="0"/>
              <a:t>[Title/Topic]</a:t>
            </a:r>
            <a:endParaRPr lang="en-US" dirty="0"/>
          </a:p>
        </p:txBody>
      </p:sp>
    </p:spTree>
    <p:extLst>
      <p:ext uri="{BB962C8B-B14F-4D97-AF65-F5344CB8AC3E}">
        <p14:creationId xmlns:p14="http://schemas.microsoft.com/office/powerpoint/2010/main" val="11441359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Quote Med Blue">
    <p:bg>
      <p:bgPr>
        <a:solidFill>
          <a:schemeClr val="accent5"/>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2799246981"/>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FullPageImage_NoColorBar">
    <p:spTree>
      <p:nvGrpSpPr>
        <p:cNvPr id="1" name=""/>
        <p:cNvGrpSpPr/>
        <p:nvPr/>
      </p:nvGrpSpPr>
      <p:grpSpPr>
        <a:xfrm>
          <a:off x="0" y="0"/>
          <a:ext cx="0" cy="0"/>
          <a:chOff x="0" y="0"/>
          <a:chExt cx="0" cy="0"/>
        </a:xfrm>
      </p:grpSpPr>
      <p:sp>
        <p:nvSpPr>
          <p:cNvPr id="11" name="Picture Placeholder 2"/>
          <p:cNvSpPr>
            <a:spLocks noGrp="1"/>
          </p:cNvSpPr>
          <p:nvPr>
            <p:ph type="pic" sz="quarter" idx="10"/>
          </p:nvPr>
        </p:nvSpPr>
        <p:spPr>
          <a:xfrm>
            <a:off x="0" y="0"/>
            <a:ext cx="14630400" cy="8229600"/>
          </a:xfrm>
          <a:prstGeom prst="rect">
            <a:avLst/>
          </a:prstGeom>
          <a:solidFill>
            <a:schemeClr val="bg1"/>
          </a:solidFill>
          <a:ln w="6350" cmpd="sng">
            <a:solidFill>
              <a:srgbClr val="666666"/>
            </a:solidFill>
          </a:ln>
        </p:spPr>
        <p:txBody>
          <a:bodyPr lIns="91440" tIns="45720" rIns="91440" bIns="45720"/>
          <a:lstStyle>
            <a:lvl1pPr marL="0" indent="0">
              <a:buFontTx/>
              <a:buNone/>
              <a:defRPr sz="2900">
                <a:solidFill>
                  <a:schemeClr val="accent5"/>
                </a:solidFill>
              </a:defRPr>
            </a:lvl1pPr>
          </a:lstStyle>
          <a:p>
            <a:r>
              <a:rPr lang="en-US" dirty="0" smtClean="0"/>
              <a:t>Click icon to add picture</a:t>
            </a:r>
            <a:endParaRPr lang="en-US" dirty="0"/>
          </a:p>
        </p:txBody>
      </p:sp>
    </p:spTree>
    <p:extLst>
      <p:ext uri="{BB962C8B-B14F-4D97-AF65-F5344CB8AC3E}">
        <p14:creationId xmlns:p14="http://schemas.microsoft.com/office/powerpoint/2010/main" val="3742858213"/>
      </p:ext>
    </p:extLst>
  </p:cSld>
  <p:clrMapOvr>
    <a:masterClrMapping/>
  </p:clrMapOvr>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Full Page Image w Color Ba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4630400" cy="8229602"/>
          </a:xfrm>
          <a:prstGeom prst="rect">
            <a:avLst/>
          </a:prstGeom>
          <a:ln w="6350" cmpd="sng">
            <a:solidFill>
              <a:schemeClr val="tx1"/>
            </a:solidFill>
          </a:ln>
        </p:spPr>
        <p:txBody>
          <a:bodyPr lIns="91440" tIns="45720" rIns="91440" bIns="45720"/>
          <a:lstStyle>
            <a:lvl1pPr marL="0" indent="0">
              <a:buFontTx/>
              <a:buNone/>
              <a:defRPr sz="2900">
                <a:solidFill>
                  <a:schemeClr val="accent5"/>
                </a:solidFill>
              </a:defRPr>
            </a:lvl1pPr>
          </a:lstStyle>
          <a:p>
            <a:r>
              <a:rPr lang="en-US" dirty="0" smtClean="0"/>
              <a:t>Click icon to add picture</a:t>
            </a:r>
            <a:endParaRPr lang="en-US" dirty="0"/>
          </a:p>
        </p:txBody>
      </p:sp>
    </p:spTree>
    <p:extLst>
      <p:ext uri="{BB962C8B-B14F-4D97-AF65-F5344CB8AC3E}">
        <p14:creationId xmlns:p14="http://schemas.microsoft.com/office/powerpoint/2010/main" val="811397206"/>
      </p:ext>
    </p:extLst>
  </p:cSld>
  <p:clrMapOvr>
    <a:masterClrMapping/>
  </p:clrMapOvr>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3935106"/>
      </p:ext>
    </p:extLst>
  </p:cSld>
  <p:clrMapOvr>
    <a:masterClrMapping/>
  </p:clrMapOvr>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sp>
        <p:nvSpPr>
          <p:cNvPr id="2" name="Rectangle 1"/>
          <p:cNvSpPr/>
          <p:nvPr userDrawn="1"/>
        </p:nvSpPr>
        <p:spPr>
          <a:xfrm>
            <a:off x="0" y="0"/>
            <a:ext cx="14630400" cy="838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defTabSz="1306221"/>
            <a:endParaRPr lang="en-US" sz="2600" dirty="0">
              <a:solidFill>
                <a:prstClr val="white"/>
              </a:solidFill>
            </a:endParaRPr>
          </a:p>
        </p:txBody>
      </p:sp>
      <p:pic>
        <p:nvPicPr>
          <p:cNvPr id="4" name="Picture 3" descr="tableau_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46400" y="3206751"/>
            <a:ext cx="8737600" cy="1816101"/>
          </a:xfrm>
          <a:prstGeom prst="rect">
            <a:avLst/>
          </a:prstGeom>
        </p:spPr>
      </p:pic>
    </p:spTree>
    <p:extLst>
      <p:ext uri="{BB962C8B-B14F-4D97-AF65-F5344CB8AC3E}">
        <p14:creationId xmlns:p14="http://schemas.microsoft.com/office/powerpoint/2010/main" val="2176352155"/>
      </p:ext>
    </p:extLst>
  </p:cSld>
  <p:clrMapOvr>
    <a:masterClrMapping/>
  </p:clrMapOvr>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0911" y="609601"/>
            <a:ext cx="2594493" cy="539262"/>
          </a:xfrm>
          <a:prstGeom prst="rect">
            <a:avLst/>
          </a:prstGeom>
        </p:spPr>
      </p:pic>
      <p:sp>
        <p:nvSpPr>
          <p:cNvPr id="4" name="Text Placeholder 3"/>
          <p:cNvSpPr>
            <a:spLocks noGrp="1"/>
          </p:cNvSpPr>
          <p:nvPr>
            <p:ph type="body" sz="quarter" idx="11" hasCustomPrompt="1"/>
          </p:nvPr>
        </p:nvSpPr>
        <p:spPr>
          <a:xfrm>
            <a:off x="686744" y="1813042"/>
            <a:ext cx="13245156" cy="1578894"/>
          </a:xfrm>
          <a:prstGeom prst="rect">
            <a:avLst/>
          </a:prstGeom>
        </p:spPr>
        <p:txBody>
          <a:bodyPr wrap="square" lIns="0" tIns="0" rIns="0" bIns="0">
            <a:spAutoFit/>
          </a:bodyPr>
          <a:lstStyle>
            <a:lvl1pPr marL="0" indent="0">
              <a:buNone/>
              <a:defRPr sz="4500" b="0" i="0" baseline="0">
                <a:solidFill>
                  <a:schemeClr val="accent5"/>
                </a:solidFill>
                <a:latin typeface="+mj-lt"/>
                <a:cs typeface="Gill Sans MT"/>
              </a:defRPr>
            </a:lvl1pPr>
            <a:lvl2pPr marL="653110" indent="0">
              <a:buNone/>
              <a:defRPr/>
            </a:lvl2pPr>
            <a:lvl3pPr marL="1306221" indent="0">
              <a:buNone/>
              <a:defRPr/>
            </a:lvl3pPr>
            <a:lvl4pPr marL="1959331" indent="0">
              <a:buNone/>
              <a:defRPr/>
            </a:lvl4pPr>
            <a:lvl5pPr marL="2612442" indent="0">
              <a:buNone/>
              <a:defRPr/>
            </a:lvl5pPr>
          </a:lstStyle>
          <a:p>
            <a:r>
              <a:rPr lang="en-US" dirty="0" smtClean="0"/>
              <a:t>[Presentation Title]</a:t>
            </a:r>
          </a:p>
          <a:p>
            <a:r>
              <a:rPr lang="en-US" sz="2400" dirty="0" smtClean="0"/>
              <a:t>[Presenter Name] | [Presenter Title]</a:t>
            </a:r>
          </a:p>
          <a:p>
            <a:r>
              <a:rPr lang="en-US" sz="2400" dirty="0" smtClean="0"/>
              <a:t>[Date] | [Contact Info (social media, email, etc.)] </a:t>
            </a:r>
            <a:endParaRPr lang="en-US" sz="2400" dirty="0"/>
          </a:p>
        </p:txBody>
      </p:sp>
    </p:spTree>
    <p:extLst>
      <p:ext uri="{BB962C8B-B14F-4D97-AF65-F5344CB8AC3E}">
        <p14:creationId xmlns:p14="http://schemas.microsoft.com/office/powerpoint/2010/main" val="2079645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33" name="Text Placeholder 32"/>
          <p:cNvSpPr>
            <a:spLocks noGrp="1"/>
          </p:cNvSpPr>
          <p:nvPr>
            <p:ph type="body" sz="quarter" idx="11" hasCustomPrompt="1"/>
          </p:nvPr>
        </p:nvSpPr>
        <p:spPr>
          <a:xfrm>
            <a:off x="687426" y="1813044"/>
            <a:ext cx="5337174" cy="3951851"/>
          </a:xfrm>
          <a:prstGeom prst="rect">
            <a:avLst/>
          </a:prstGeom>
        </p:spPr>
        <p:txBody>
          <a:bodyPr vert="horz" lIns="0" tIns="0" rIns="0" bIns="0">
            <a:spAutoFit/>
          </a:bodyPr>
          <a:lstStyle>
            <a:lvl1pPr marL="0" indent="0">
              <a:lnSpc>
                <a:spcPct val="150000"/>
              </a:lnSpc>
              <a:spcBef>
                <a:spcPts val="0"/>
              </a:spcBef>
              <a:buFontTx/>
              <a:buNone/>
              <a:defRPr sz="2900" b="0" i="0" baseline="0">
                <a:solidFill>
                  <a:schemeClr val="accent5"/>
                </a:solidFill>
                <a:latin typeface="+mn-lt"/>
                <a:cs typeface="Gill Sans MT"/>
              </a:defRPr>
            </a:lvl1pPr>
            <a:lvl2pPr marL="0" indent="0">
              <a:lnSpc>
                <a:spcPct val="150000"/>
              </a:lnSpc>
              <a:buFontTx/>
              <a:buNone/>
              <a:defRPr sz="2900" baseline="0"/>
            </a:lvl2pPr>
            <a:lvl3pPr marL="0" indent="0">
              <a:lnSpc>
                <a:spcPct val="150000"/>
              </a:lnSpc>
              <a:buFontTx/>
              <a:buNone/>
              <a:defRPr sz="2900" baseline="0"/>
            </a:lvl3pPr>
            <a:lvl4pPr marL="0" indent="0">
              <a:lnSpc>
                <a:spcPct val="150000"/>
              </a:lnSpc>
              <a:buFontTx/>
              <a:buNone/>
              <a:defRPr sz="2900" baseline="0"/>
            </a:lvl4pPr>
            <a:lvl5pPr marL="0" indent="0">
              <a:lnSpc>
                <a:spcPct val="150000"/>
              </a:lnSpc>
              <a:buFontTx/>
              <a:buNone/>
              <a:defRPr sz="2900" baseline="0"/>
            </a:lvl5pPr>
          </a:lstStyle>
          <a:p>
            <a:pPr>
              <a:spcBef>
                <a:spcPts val="0"/>
              </a:spcBef>
            </a:pPr>
            <a:r>
              <a:rPr lang="en-US" dirty="0" smtClean="0"/>
              <a:t>[Topic One]</a:t>
            </a:r>
          </a:p>
          <a:p>
            <a:pPr>
              <a:spcBef>
                <a:spcPts val="0"/>
              </a:spcBef>
            </a:pPr>
            <a:r>
              <a:rPr lang="en-US" dirty="0" smtClean="0"/>
              <a:t>[Topic Two]</a:t>
            </a:r>
          </a:p>
          <a:p>
            <a:pPr>
              <a:spcBef>
                <a:spcPts val="0"/>
              </a:spcBef>
            </a:pPr>
            <a:r>
              <a:rPr lang="en-US" dirty="0" smtClean="0"/>
              <a:t>[Topic Three]</a:t>
            </a:r>
          </a:p>
          <a:p>
            <a:pPr>
              <a:spcBef>
                <a:spcPts val="0"/>
              </a:spcBef>
            </a:pPr>
            <a:r>
              <a:rPr lang="en-US" dirty="0" smtClean="0"/>
              <a:t>[Topic Four]</a:t>
            </a:r>
          </a:p>
          <a:p>
            <a:pPr>
              <a:spcBef>
                <a:spcPts val="0"/>
              </a:spcBef>
            </a:pPr>
            <a:r>
              <a:rPr lang="en-US" dirty="0" smtClean="0"/>
              <a:t>[Topic Five]</a:t>
            </a:r>
          </a:p>
          <a:p>
            <a:pPr>
              <a:spcBef>
                <a:spcPts val="0"/>
              </a:spcBef>
            </a:pPr>
            <a:r>
              <a:rPr lang="en-US" dirty="0" smtClean="0"/>
              <a:t>[Topic Six]</a:t>
            </a:r>
            <a:endParaRPr lang="en-US" dirty="0"/>
          </a:p>
        </p:txBody>
      </p:sp>
      <p:sp>
        <p:nvSpPr>
          <p:cNvPr id="35" name="Text Placeholder 32"/>
          <p:cNvSpPr>
            <a:spLocks noGrp="1"/>
          </p:cNvSpPr>
          <p:nvPr>
            <p:ph type="body" sz="quarter" idx="12" hasCustomPrompt="1"/>
          </p:nvPr>
        </p:nvSpPr>
        <p:spPr>
          <a:xfrm>
            <a:off x="8545513" y="1813044"/>
            <a:ext cx="5414961" cy="3951851"/>
          </a:xfrm>
          <a:prstGeom prst="rect">
            <a:avLst/>
          </a:prstGeom>
        </p:spPr>
        <p:txBody>
          <a:bodyPr vert="horz" wrap="square" lIns="0" tIns="0" rIns="0" bIns="0">
            <a:spAutoFit/>
          </a:bodyPr>
          <a:lstStyle>
            <a:lvl1pPr marL="0" marR="0" indent="0" algn="l" defTabSz="1306221" rtl="0" eaLnBrk="1" fontAlgn="auto" latinLnBrk="0" hangingPunct="1">
              <a:lnSpc>
                <a:spcPct val="150000"/>
              </a:lnSpc>
              <a:spcBef>
                <a:spcPts val="0"/>
              </a:spcBef>
              <a:spcAft>
                <a:spcPts val="0"/>
              </a:spcAft>
              <a:buClrTx/>
              <a:buSzTx/>
              <a:buFontTx/>
              <a:buNone/>
              <a:tabLst/>
              <a:defRPr sz="2900" b="0" i="0" baseline="0">
                <a:solidFill>
                  <a:schemeClr val="accent5"/>
                </a:solidFill>
                <a:latin typeface="+mn-lt"/>
                <a:cs typeface="Gill Sans MT"/>
              </a:defRPr>
            </a:lvl1pPr>
            <a:lvl2pPr marL="0" indent="0">
              <a:lnSpc>
                <a:spcPct val="150000"/>
              </a:lnSpc>
              <a:buFontTx/>
              <a:buNone/>
              <a:defRPr sz="2900" baseline="0"/>
            </a:lvl2pPr>
            <a:lvl3pPr marL="0" indent="0">
              <a:lnSpc>
                <a:spcPct val="150000"/>
              </a:lnSpc>
              <a:buFontTx/>
              <a:buNone/>
              <a:defRPr sz="2900" baseline="0"/>
            </a:lvl3pPr>
            <a:lvl4pPr marL="0" indent="0">
              <a:lnSpc>
                <a:spcPct val="150000"/>
              </a:lnSpc>
              <a:buFontTx/>
              <a:buNone/>
              <a:defRPr sz="2900" baseline="0"/>
            </a:lvl4pPr>
            <a:lvl5pPr marL="0" indent="0">
              <a:lnSpc>
                <a:spcPct val="150000"/>
              </a:lnSpc>
              <a:buFontTx/>
              <a:buNone/>
              <a:defRPr sz="2900" baseline="0"/>
            </a:lvl5pPr>
          </a:lstStyle>
          <a:p>
            <a:pPr>
              <a:spcBef>
                <a:spcPts val="0"/>
              </a:spcBef>
            </a:pPr>
            <a:r>
              <a:rPr lang="en-US" dirty="0" smtClean="0"/>
              <a:t>Slide [#]</a:t>
            </a:r>
          </a:p>
          <a:p>
            <a:pPr>
              <a:spcBef>
                <a:spcPts val="0"/>
              </a:spcBef>
            </a:pPr>
            <a:r>
              <a:rPr lang="en-US" dirty="0" smtClean="0"/>
              <a:t>Slide [#]</a:t>
            </a:r>
          </a:p>
          <a:p>
            <a:pPr>
              <a:spcBef>
                <a:spcPts val="0"/>
              </a:spcBef>
            </a:pPr>
            <a:r>
              <a:rPr lang="en-US" dirty="0" smtClean="0"/>
              <a:t>Slide [#]</a:t>
            </a:r>
          </a:p>
          <a:p>
            <a:pPr>
              <a:spcBef>
                <a:spcPts val="0"/>
              </a:spcBef>
            </a:pPr>
            <a:r>
              <a:rPr lang="en-US" dirty="0" smtClean="0"/>
              <a:t>Slide [#]</a:t>
            </a:r>
          </a:p>
          <a:p>
            <a:pPr>
              <a:spcBef>
                <a:spcPts val="0"/>
              </a:spcBef>
            </a:pPr>
            <a:r>
              <a:rPr lang="en-US" dirty="0" smtClean="0"/>
              <a:t>Slide [#]</a:t>
            </a:r>
          </a:p>
          <a:p>
            <a:pPr>
              <a:spcBef>
                <a:spcPts val="0"/>
              </a:spcBef>
            </a:pPr>
            <a:r>
              <a:rPr lang="en-US" dirty="0" smtClean="0"/>
              <a:t>Slide [#]</a:t>
            </a:r>
            <a:endParaRPr lang="en-US" dirty="0"/>
          </a:p>
        </p:txBody>
      </p:sp>
      <p:sp>
        <p:nvSpPr>
          <p:cNvPr id="5" name="Text Placeholder 5"/>
          <p:cNvSpPr>
            <a:spLocks noGrp="1"/>
          </p:cNvSpPr>
          <p:nvPr>
            <p:ph type="body" sz="quarter" idx="13" hasCustomPrompt="1"/>
          </p:nvPr>
        </p:nvSpPr>
        <p:spPr>
          <a:xfrm>
            <a:off x="686746" y="381001"/>
            <a:ext cx="13245154" cy="634789"/>
          </a:xfrm>
          <a:prstGeom prst="rect">
            <a:avLst/>
          </a:prstGeom>
        </p:spPr>
        <p:txBody>
          <a:bodyPr wrap="square" lIns="0" tIns="0" rIns="0" bIns="0">
            <a:spAutoFit/>
          </a:bodyPr>
          <a:lstStyle>
            <a:lvl1pPr marL="0" indent="0">
              <a:lnSpc>
                <a:spcPct val="90000"/>
              </a:lnSpc>
              <a:buFontTx/>
              <a:buNone/>
              <a:defRPr sz="4500" baseline="0">
                <a:solidFill>
                  <a:schemeClr val="accent5"/>
                </a:solidFill>
              </a:defRPr>
            </a:lvl1pPr>
          </a:lstStyle>
          <a:p>
            <a:r>
              <a:rPr lang="en-US" dirty="0" smtClean="0"/>
              <a:t>Table of Contents/Agenda</a:t>
            </a:r>
            <a:endParaRPr lang="en-US" dirty="0"/>
          </a:p>
        </p:txBody>
      </p:sp>
    </p:spTree>
    <p:extLst>
      <p:ext uri="{BB962C8B-B14F-4D97-AF65-F5344CB8AC3E}">
        <p14:creationId xmlns:p14="http://schemas.microsoft.com/office/powerpoint/2010/main" val="3890794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New Topic_a">
    <p:spTree>
      <p:nvGrpSpPr>
        <p:cNvPr id="1" name=""/>
        <p:cNvGrpSpPr/>
        <p:nvPr/>
      </p:nvGrpSpPr>
      <p:grpSpPr>
        <a:xfrm>
          <a:off x="0" y="0"/>
          <a:ext cx="0" cy="0"/>
          <a:chOff x="0" y="0"/>
          <a:chExt cx="0" cy="0"/>
        </a:xfrm>
      </p:grpSpPr>
      <p:sp>
        <p:nvSpPr>
          <p:cNvPr id="5" name="Rectangle 4"/>
          <p:cNvSpPr/>
          <p:nvPr userDrawn="1"/>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306221"/>
            <a:endParaRPr lang="en-US" sz="2600">
              <a:solidFill>
                <a:prstClr val="white"/>
              </a:solidFill>
            </a:endParaRPr>
          </a:p>
        </p:txBody>
      </p:sp>
      <p:sp>
        <p:nvSpPr>
          <p:cNvPr id="4" name="Title 1"/>
          <p:cNvSpPr>
            <a:spLocks noGrp="1"/>
          </p:cNvSpPr>
          <p:nvPr>
            <p:ph type="title" hasCustomPrompt="1"/>
          </p:nvPr>
        </p:nvSpPr>
        <p:spPr>
          <a:xfrm>
            <a:off x="685681" y="1811899"/>
            <a:ext cx="13274793" cy="634789"/>
          </a:xfrm>
        </p:spPr>
        <p:txBody>
          <a:bodyPr wrap="square" anchor="ctr">
            <a:spAutoFit/>
          </a:bodyPr>
          <a:lstStyle>
            <a:lvl1pPr algn="l">
              <a:defRPr sz="4500" b="0" cap="none">
                <a:solidFill>
                  <a:schemeClr val="accent5"/>
                </a:solidFill>
                <a:latin typeface="+mj-lt"/>
                <a:cs typeface="Gill Sans MT"/>
              </a:defRPr>
            </a:lvl1pPr>
          </a:lstStyle>
          <a:p>
            <a:r>
              <a:rPr lang="en-US" dirty="0" smtClean="0"/>
              <a:t>[Topic]</a:t>
            </a:r>
            <a:endParaRPr lang="en-US" dirty="0"/>
          </a:p>
        </p:txBody>
      </p:sp>
      <p:pic>
        <p:nvPicPr>
          <p:cNvPr id="7" name="Picture 6" descr="Bottom_Viz_August-02.png"/>
          <p:cNvPicPr>
            <a:picLocks noChangeAspect="1"/>
          </p:cNvPicPr>
          <p:nvPr userDrawn="1"/>
        </p:nvPicPr>
        <p:blipFill rotWithShape="1">
          <a:blip r:embed="rId2" cstate="print">
            <a:extLst>
              <a:ext uri="{28A0092B-C50C-407E-A947-70E740481C1C}">
                <a14:useLocalDpi xmlns:a14="http://schemas.microsoft.com/office/drawing/2010/main" val="0"/>
              </a:ext>
            </a:extLst>
          </a:blip>
          <a:srcRect l="35699" t="3221" r="13841" b="-3221"/>
          <a:stretch/>
        </p:blipFill>
        <p:spPr>
          <a:xfrm>
            <a:off x="0" y="3225800"/>
            <a:ext cx="14630400" cy="3153156"/>
          </a:xfrm>
          <a:prstGeom prst="rect">
            <a:avLst/>
          </a:prstGeom>
        </p:spPr>
      </p:pic>
    </p:spTree>
    <p:extLst>
      <p:ext uri="{BB962C8B-B14F-4D97-AF65-F5344CB8AC3E}">
        <p14:creationId xmlns:p14="http://schemas.microsoft.com/office/powerpoint/2010/main" val="641915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New Topic_b">
    <p:spTree>
      <p:nvGrpSpPr>
        <p:cNvPr id="1" name=""/>
        <p:cNvGrpSpPr/>
        <p:nvPr/>
      </p:nvGrpSpPr>
      <p:grpSpPr>
        <a:xfrm>
          <a:off x="0" y="0"/>
          <a:ext cx="0" cy="0"/>
          <a:chOff x="0" y="0"/>
          <a:chExt cx="0" cy="0"/>
        </a:xfrm>
      </p:grpSpPr>
      <p:sp>
        <p:nvSpPr>
          <p:cNvPr id="5" name="Rectangle 4"/>
          <p:cNvSpPr/>
          <p:nvPr userDrawn="1"/>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306221"/>
            <a:endParaRPr lang="en-US" sz="2600">
              <a:solidFill>
                <a:prstClr val="white"/>
              </a:solidFill>
            </a:endParaRPr>
          </a:p>
        </p:txBody>
      </p:sp>
      <p:sp>
        <p:nvSpPr>
          <p:cNvPr id="4" name="Title 1"/>
          <p:cNvSpPr>
            <a:spLocks noGrp="1"/>
          </p:cNvSpPr>
          <p:nvPr>
            <p:ph type="title" hasCustomPrompt="1"/>
          </p:nvPr>
        </p:nvSpPr>
        <p:spPr>
          <a:xfrm>
            <a:off x="685681" y="1811899"/>
            <a:ext cx="13274793" cy="634789"/>
          </a:xfrm>
        </p:spPr>
        <p:txBody>
          <a:bodyPr wrap="square" anchor="ctr">
            <a:spAutoFit/>
          </a:bodyPr>
          <a:lstStyle>
            <a:lvl1pPr algn="l">
              <a:defRPr sz="4500" b="0" cap="none">
                <a:solidFill>
                  <a:schemeClr val="accent5"/>
                </a:solidFill>
                <a:latin typeface="+mj-lt"/>
                <a:cs typeface="Gill Sans MT"/>
              </a:defRPr>
            </a:lvl1pPr>
          </a:lstStyle>
          <a:p>
            <a:r>
              <a:rPr lang="en-US" dirty="0" smtClean="0"/>
              <a:t>[Topic]</a:t>
            </a:r>
            <a:endParaRPr lang="en-US" dirty="0"/>
          </a:p>
        </p:txBody>
      </p:sp>
      <p:pic>
        <p:nvPicPr>
          <p:cNvPr id="6" name="Picture 5" descr="SectionDivider-03.png"/>
          <p:cNvPicPr>
            <a:picLocks noChangeAspect="1"/>
          </p:cNvPicPr>
          <p:nvPr userDrawn="1"/>
        </p:nvPicPr>
        <p:blipFill rotWithShape="1">
          <a:blip r:embed="rId2" cstate="print">
            <a:extLst>
              <a:ext uri="{28A0092B-C50C-407E-A947-70E740481C1C}">
                <a14:useLocalDpi xmlns:a14="http://schemas.microsoft.com/office/drawing/2010/main" val="0"/>
              </a:ext>
            </a:extLst>
          </a:blip>
          <a:srcRect l="5658" r="12503"/>
          <a:stretch/>
        </p:blipFill>
        <p:spPr>
          <a:xfrm>
            <a:off x="0" y="2362200"/>
            <a:ext cx="14630400" cy="5482336"/>
          </a:xfrm>
          <a:prstGeom prst="rect">
            <a:avLst/>
          </a:prstGeom>
        </p:spPr>
      </p:pic>
    </p:spTree>
    <p:extLst>
      <p:ext uri="{BB962C8B-B14F-4D97-AF65-F5344CB8AC3E}">
        <p14:creationId xmlns:p14="http://schemas.microsoft.com/office/powerpoint/2010/main" val="335498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New Topic_c">
    <p:spTree>
      <p:nvGrpSpPr>
        <p:cNvPr id="1" name=""/>
        <p:cNvGrpSpPr/>
        <p:nvPr/>
      </p:nvGrpSpPr>
      <p:grpSpPr>
        <a:xfrm>
          <a:off x="0" y="0"/>
          <a:ext cx="0" cy="0"/>
          <a:chOff x="0" y="0"/>
          <a:chExt cx="0" cy="0"/>
        </a:xfrm>
      </p:grpSpPr>
      <p:sp>
        <p:nvSpPr>
          <p:cNvPr id="5" name="Rectangle 4"/>
          <p:cNvSpPr/>
          <p:nvPr userDrawn="1"/>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306221"/>
            <a:endParaRPr lang="en-US" sz="2600">
              <a:solidFill>
                <a:prstClr val="white"/>
              </a:solidFill>
            </a:endParaRPr>
          </a:p>
        </p:txBody>
      </p:sp>
      <p:sp>
        <p:nvSpPr>
          <p:cNvPr id="4" name="Title 1"/>
          <p:cNvSpPr>
            <a:spLocks noGrp="1"/>
          </p:cNvSpPr>
          <p:nvPr>
            <p:ph type="title" hasCustomPrompt="1"/>
          </p:nvPr>
        </p:nvSpPr>
        <p:spPr>
          <a:xfrm>
            <a:off x="685681" y="1811899"/>
            <a:ext cx="13274793" cy="634789"/>
          </a:xfrm>
        </p:spPr>
        <p:txBody>
          <a:bodyPr wrap="square" anchor="ctr">
            <a:spAutoFit/>
          </a:bodyPr>
          <a:lstStyle>
            <a:lvl1pPr algn="l">
              <a:defRPr sz="4500" b="0" cap="none">
                <a:solidFill>
                  <a:schemeClr val="accent5"/>
                </a:solidFill>
                <a:latin typeface="+mj-lt"/>
                <a:cs typeface="Gill Sans MT"/>
              </a:defRPr>
            </a:lvl1pPr>
          </a:lstStyle>
          <a:p>
            <a:r>
              <a:rPr lang="en-US" dirty="0" smtClean="0"/>
              <a:t>[Topic]</a:t>
            </a:r>
            <a:endParaRPr lang="en-US" dirty="0"/>
          </a:p>
        </p:txBody>
      </p:sp>
      <p:pic>
        <p:nvPicPr>
          <p:cNvPr id="6" name="Picture 5" descr="SectionDivider-02.png"/>
          <p:cNvPicPr>
            <a:picLocks noChangeAspect="1"/>
          </p:cNvPicPr>
          <p:nvPr userDrawn="1"/>
        </p:nvPicPr>
        <p:blipFill rotWithShape="1">
          <a:blip r:embed="rId2" cstate="print">
            <a:extLst>
              <a:ext uri="{28A0092B-C50C-407E-A947-70E740481C1C}">
                <a14:useLocalDpi xmlns:a14="http://schemas.microsoft.com/office/drawing/2010/main" val="0"/>
              </a:ext>
            </a:extLst>
          </a:blip>
          <a:srcRect l="5541"/>
          <a:stretch/>
        </p:blipFill>
        <p:spPr>
          <a:xfrm>
            <a:off x="0" y="2946400"/>
            <a:ext cx="14630400" cy="4749800"/>
          </a:xfrm>
          <a:prstGeom prst="rect">
            <a:avLst/>
          </a:prstGeom>
        </p:spPr>
      </p:pic>
    </p:spTree>
    <p:extLst>
      <p:ext uri="{BB962C8B-B14F-4D97-AF65-F5344CB8AC3E}">
        <p14:creationId xmlns:p14="http://schemas.microsoft.com/office/powerpoint/2010/main" val="293316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ext Placeholder 5"/>
          <p:cNvSpPr>
            <a:spLocks noGrp="1"/>
          </p:cNvSpPr>
          <p:nvPr>
            <p:ph type="body" sz="quarter" idx="12" hasCustomPrompt="1"/>
          </p:nvPr>
        </p:nvSpPr>
        <p:spPr>
          <a:xfrm>
            <a:off x="691381" y="381001"/>
            <a:ext cx="13269093" cy="1396536"/>
          </a:xfrm>
          <a:prstGeom prst="rect">
            <a:avLst/>
          </a:prstGeom>
        </p:spPr>
        <p:txBody>
          <a:bodyPr wrap="square" lIns="0" tIns="0" rIns="0" bIns="0">
            <a:spAutoFit/>
          </a:bodyPr>
          <a:lstStyle>
            <a:lvl1pPr marL="0" indent="0">
              <a:lnSpc>
                <a:spcPct val="90000"/>
              </a:lnSpc>
              <a:buFontTx/>
              <a:buNone/>
              <a:defRPr sz="4500">
                <a:solidFill>
                  <a:schemeClr val="accent5"/>
                </a:solidFill>
              </a:defRPr>
            </a:lvl1pPr>
          </a:lstStyle>
          <a:p>
            <a:r>
              <a:rPr lang="en-US" dirty="0" smtClean="0"/>
              <a:t>[Title/Topic]</a:t>
            </a:r>
          </a:p>
          <a:p>
            <a:r>
              <a:rPr lang="en-US" dirty="0" smtClean="0"/>
              <a:t>2 lines max</a:t>
            </a:r>
            <a:endParaRPr lang="en-US" dirty="0"/>
          </a:p>
        </p:txBody>
      </p:sp>
    </p:spTree>
    <p:extLst>
      <p:ext uri="{BB962C8B-B14F-4D97-AF65-F5344CB8AC3E}">
        <p14:creationId xmlns:p14="http://schemas.microsoft.com/office/powerpoint/2010/main" val="648603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Quote Light Blue">
    <p:bg>
      <p:bgPr>
        <a:solidFill>
          <a:schemeClr val="accent6"/>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1580631650"/>
      </p:ext>
    </p:extLst>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Multi-level content">
    <p:spTree>
      <p:nvGrpSpPr>
        <p:cNvPr id="1" name=""/>
        <p:cNvGrpSpPr/>
        <p:nvPr/>
      </p:nvGrpSpPr>
      <p:grpSpPr>
        <a:xfrm>
          <a:off x="0" y="0"/>
          <a:ext cx="0" cy="0"/>
          <a:chOff x="0" y="0"/>
          <a:chExt cx="0" cy="0"/>
        </a:xfrm>
      </p:grpSpPr>
      <p:sp>
        <p:nvSpPr>
          <p:cNvPr id="18"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defRPr>
            </a:lvl1pPr>
          </a:lstStyle>
          <a:p>
            <a:r>
              <a:rPr lang="en-US" dirty="0" smtClean="0"/>
              <a:t>[Title/Topic]</a:t>
            </a:r>
            <a:endParaRPr lang="en-US" dirty="0"/>
          </a:p>
        </p:txBody>
      </p:sp>
      <p:sp>
        <p:nvSpPr>
          <p:cNvPr id="4" name="Content Placeholder 2"/>
          <p:cNvSpPr>
            <a:spLocks noGrp="1"/>
          </p:cNvSpPr>
          <p:nvPr>
            <p:ph idx="14" hasCustomPrompt="1"/>
          </p:nvPr>
        </p:nvSpPr>
        <p:spPr>
          <a:xfrm>
            <a:off x="685681" y="1813043"/>
            <a:ext cx="13274793" cy="443198"/>
          </a:xfrm>
          <a:prstGeom prst="rect">
            <a:avLst/>
          </a:prstGeom>
        </p:spPr>
        <p:txBody>
          <a:bodyPr wrap="square" lIns="0" tIns="0" rIns="0" bIns="0">
            <a:spAutoFit/>
          </a:bodyPr>
          <a:lstStyle>
            <a:lvl1pPr marL="6350" indent="0">
              <a:spcBef>
                <a:spcPts val="0"/>
              </a:spcBef>
              <a:spcAft>
                <a:spcPts val="600"/>
              </a:spcAft>
              <a:buSzPct val="100000"/>
              <a:buFont typeface="+mj-lt"/>
              <a:buNone/>
              <a:tabLst/>
              <a:defRPr sz="2900" baseline="0">
                <a:solidFill>
                  <a:schemeClr val="accent5"/>
                </a:solidFill>
              </a:defRPr>
            </a:lvl1pPr>
            <a:lvl2pPr marL="288925" indent="0">
              <a:spcBef>
                <a:spcPts val="0"/>
              </a:spcBef>
              <a:spcAft>
                <a:spcPts val="600"/>
              </a:spcAft>
              <a:buSzPct val="100000"/>
              <a:buFont typeface="+mj-lt"/>
              <a:buNone/>
              <a:defRPr sz="2400" baseline="0">
                <a:solidFill>
                  <a:schemeClr val="accent5"/>
                </a:solidFill>
              </a:defRPr>
            </a:lvl2pPr>
            <a:lvl3pPr marL="512763" indent="0">
              <a:spcBef>
                <a:spcPts val="0"/>
              </a:spcBef>
              <a:spcAft>
                <a:spcPts val="600"/>
              </a:spcAft>
              <a:buSzPct val="100000"/>
              <a:buFont typeface="+mj-lt"/>
              <a:buNone/>
              <a:defRPr sz="2100" baseline="0">
                <a:solidFill>
                  <a:schemeClr val="accent5"/>
                </a:solidFill>
              </a:defRPr>
            </a:lvl3pPr>
            <a:lvl4pPr marL="741363" indent="0">
              <a:spcBef>
                <a:spcPts val="0"/>
              </a:spcBef>
              <a:spcAft>
                <a:spcPts val="600"/>
              </a:spcAft>
              <a:buSzPct val="100000"/>
              <a:buFont typeface="+mj-lt"/>
              <a:buNone/>
              <a:defRPr sz="1800" baseline="0">
                <a:solidFill>
                  <a:schemeClr val="accent5"/>
                </a:solidFill>
              </a:defRPr>
            </a:lvl4pPr>
            <a:lvl5pPr marL="2406650" indent="-342901">
              <a:buSzPct val="100000"/>
              <a:buFont typeface="+mj-lt"/>
              <a:buAutoNum type="arabicPeriod"/>
              <a:defRPr sz="1600">
                <a:solidFill>
                  <a:schemeClr val="accent5"/>
                </a:solidFill>
              </a:defRPr>
            </a:lvl5pPr>
          </a:lstStyle>
          <a:p>
            <a:r>
              <a:rPr lang="en-US" dirty="0" smtClean="0"/>
              <a:t>[Copy content] </a:t>
            </a:r>
            <a:endParaRPr lang="en-US" dirty="0"/>
          </a:p>
        </p:txBody>
      </p:sp>
    </p:spTree>
    <p:extLst>
      <p:ext uri="{BB962C8B-B14F-4D97-AF65-F5344CB8AC3E}">
        <p14:creationId xmlns:p14="http://schemas.microsoft.com/office/powerpoint/2010/main" val="3230461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76600" y="2438401"/>
            <a:ext cx="8077200" cy="830997"/>
          </a:xfrm>
        </p:spPr>
        <p:txBody>
          <a:bodyPr anchor="t" anchorCtr="0">
            <a:spAutoFit/>
          </a:bodyPr>
          <a:lstStyle>
            <a:lvl1pPr>
              <a:defRPr sz="5400" baseline="0">
                <a:solidFill>
                  <a:schemeClr val="accent5"/>
                </a:solidFill>
              </a:defRPr>
            </a:lvl1pPr>
          </a:lstStyle>
          <a:p>
            <a:r>
              <a:rPr lang="en-US" dirty="0" smtClean="0"/>
              <a:t>“Insert quote here”</a:t>
            </a:r>
            <a:endParaRPr lang="en-US" dirty="0"/>
          </a:p>
        </p:txBody>
      </p:sp>
      <p:sp>
        <p:nvSpPr>
          <p:cNvPr id="13" name="Text Placeholder 12"/>
          <p:cNvSpPr>
            <a:spLocks noGrp="1"/>
          </p:cNvSpPr>
          <p:nvPr>
            <p:ph type="body" sz="quarter" idx="11" hasCustomPrompt="1"/>
          </p:nvPr>
        </p:nvSpPr>
        <p:spPr>
          <a:xfrm>
            <a:off x="3561080" y="3733800"/>
            <a:ext cx="8077200" cy="295466"/>
          </a:xfrm>
          <a:prstGeom prst="rect">
            <a:avLst/>
          </a:prstGeom>
        </p:spPr>
        <p:txBody>
          <a:bodyPr lIns="0" tIns="0" rIns="0" bIns="0">
            <a:spAutoFit/>
          </a:bodyPr>
          <a:lstStyle>
            <a:lvl1pPr marL="0" indent="0">
              <a:buNone/>
              <a:defRPr sz="1900" baseline="0">
                <a:solidFill>
                  <a:schemeClr val="accent5"/>
                </a:solidFill>
              </a:defRPr>
            </a:lvl1pPr>
            <a:lvl2pPr marL="653110" indent="0">
              <a:buNone/>
              <a:defRPr sz="1000"/>
            </a:lvl2pPr>
            <a:lvl3pPr marL="1306221" indent="0">
              <a:buNone/>
              <a:defRPr sz="1000"/>
            </a:lvl3pPr>
            <a:lvl4pPr marL="1959331" indent="0">
              <a:buNone/>
              <a:defRPr sz="1000"/>
            </a:lvl4pPr>
            <a:lvl5pPr marL="2612442" indent="0">
              <a:buNone/>
              <a:defRPr sz="1000"/>
            </a:lvl5pPr>
          </a:lstStyle>
          <a:p>
            <a:pPr lvl="0"/>
            <a:r>
              <a:rPr lang="en-US" dirty="0" smtClean="0"/>
              <a:t>Name &amp; Title here</a:t>
            </a:r>
            <a:endParaRPr lang="en-US" dirty="0"/>
          </a:p>
        </p:txBody>
      </p:sp>
    </p:spTree>
    <p:extLst>
      <p:ext uri="{BB962C8B-B14F-4D97-AF65-F5344CB8AC3E}">
        <p14:creationId xmlns:p14="http://schemas.microsoft.com/office/powerpoint/2010/main" val="3183587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4" name="Content Placeholder 2"/>
          <p:cNvSpPr>
            <a:spLocks noGrp="1"/>
          </p:cNvSpPr>
          <p:nvPr>
            <p:ph idx="14" hasCustomPrompt="1"/>
          </p:nvPr>
        </p:nvSpPr>
        <p:spPr>
          <a:xfrm>
            <a:off x="685681" y="1813041"/>
            <a:ext cx="13274793" cy="3567130"/>
          </a:xfrm>
          <a:prstGeom prst="rect">
            <a:avLst/>
          </a:prstGeom>
        </p:spPr>
        <p:txBody>
          <a:bodyPr wrap="square" lIns="0" tIns="0" rIns="0" bIns="0">
            <a:spAutoFit/>
          </a:bodyPr>
          <a:lstStyle>
            <a:lvl1pPr marL="520701" indent="-514350">
              <a:spcBef>
                <a:spcPts val="0"/>
              </a:spcBef>
              <a:spcAft>
                <a:spcPts val="600"/>
              </a:spcAft>
              <a:buSzPct val="100000"/>
              <a:buFont typeface="+mj-lt"/>
              <a:buAutoNum type="arabicPeriod"/>
              <a:tabLst/>
              <a:defRPr sz="2900" baseline="0">
                <a:solidFill>
                  <a:schemeClr val="accent5"/>
                </a:solidFill>
              </a:defRPr>
            </a:lvl1pPr>
            <a:lvl2pPr marL="746125" indent="-457200">
              <a:spcBef>
                <a:spcPts val="0"/>
              </a:spcBef>
              <a:spcAft>
                <a:spcPts val="600"/>
              </a:spcAft>
              <a:buSzPct val="100000"/>
              <a:buFont typeface="+mj-lt"/>
              <a:buAutoNum type="romanUcPeriod"/>
              <a:defRPr sz="2400" baseline="0">
                <a:solidFill>
                  <a:schemeClr val="accent5"/>
                </a:solidFill>
              </a:defRPr>
            </a:lvl2pPr>
            <a:lvl3pPr marL="969963" indent="-457200">
              <a:spcBef>
                <a:spcPts val="0"/>
              </a:spcBef>
              <a:spcAft>
                <a:spcPts val="600"/>
              </a:spcAft>
              <a:buSzPct val="100000"/>
              <a:buFont typeface="+mj-lt"/>
              <a:buAutoNum type="arabicPeriod"/>
              <a:defRPr sz="2100" baseline="0">
                <a:solidFill>
                  <a:schemeClr val="accent5"/>
                </a:solidFill>
              </a:defRPr>
            </a:lvl3pPr>
            <a:lvl4pPr marL="1084262" indent="-342901">
              <a:spcBef>
                <a:spcPts val="0"/>
              </a:spcBef>
              <a:spcAft>
                <a:spcPts val="600"/>
              </a:spcAft>
              <a:buSzPct val="100000"/>
              <a:buFont typeface="+mj-lt"/>
              <a:buAutoNum type="arabicPeriod"/>
              <a:defRPr sz="1800" baseline="0">
                <a:solidFill>
                  <a:schemeClr val="accent5"/>
                </a:solidFill>
              </a:defRPr>
            </a:lvl4pPr>
            <a:lvl5pPr marL="2406650" indent="-342901">
              <a:buSzPct val="100000"/>
              <a:buFont typeface="+mj-lt"/>
              <a:buAutoNum type="arabicPeriod"/>
              <a:defRPr sz="1600">
                <a:solidFill>
                  <a:schemeClr val="accent5"/>
                </a:solidFill>
              </a:defRPr>
            </a:lvl5pPr>
          </a:lstStyle>
          <a:p>
            <a:r>
              <a:rPr lang="en-US" dirty="0" smtClean="0"/>
              <a:t>[High-level content]</a:t>
            </a:r>
          </a:p>
          <a:p>
            <a:r>
              <a:rPr lang="en-US" dirty="0" smtClean="0"/>
              <a:t>[High-level content] </a:t>
            </a:r>
          </a:p>
          <a:p>
            <a:pPr lvl="1">
              <a:buFont typeface="+mj-lt"/>
              <a:buAutoNum type="romanUcPeriod"/>
            </a:pPr>
            <a:r>
              <a:rPr lang="en-US" dirty="0" smtClean="0"/>
              <a:t>[Secondary information about high-level content]</a:t>
            </a:r>
          </a:p>
          <a:p>
            <a:pPr lvl="2">
              <a:buFont typeface="Arial"/>
              <a:buChar char="•"/>
            </a:pPr>
            <a:r>
              <a:rPr lang="en-US" dirty="0" smtClean="0"/>
              <a:t>[More details]</a:t>
            </a:r>
          </a:p>
          <a:p>
            <a:pPr lvl="2">
              <a:buFont typeface="Arial"/>
              <a:buChar char="•"/>
            </a:pPr>
            <a:r>
              <a:rPr lang="en-US" dirty="0" smtClean="0"/>
              <a:t>[More details] </a:t>
            </a:r>
          </a:p>
          <a:p>
            <a:pPr lvl="2">
              <a:buFont typeface="Arial"/>
              <a:buChar char="•"/>
            </a:pPr>
            <a:r>
              <a:rPr lang="en-US" dirty="0" smtClean="0"/>
              <a:t>[More details] </a:t>
            </a:r>
          </a:p>
          <a:p>
            <a:pPr lvl="1">
              <a:buFont typeface="+mj-lt"/>
              <a:buAutoNum type="romanUcPeriod"/>
            </a:pPr>
            <a:r>
              <a:rPr lang="en-US" dirty="0" smtClean="0"/>
              <a:t>[Secondary information about high-level content]</a:t>
            </a:r>
          </a:p>
          <a:p>
            <a:r>
              <a:rPr lang="en-US" dirty="0" smtClean="0"/>
              <a:t>[High-level content]</a:t>
            </a:r>
            <a:endParaRPr lang="en-US" dirty="0"/>
          </a:p>
        </p:txBody>
      </p:sp>
      <p:sp>
        <p:nvSpPr>
          <p:cNvPr id="5"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defRPr>
            </a:lvl1pPr>
          </a:lstStyle>
          <a:p>
            <a:r>
              <a:rPr lang="en-US" dirty="0" smtClean="0"/>
              <a:t>[Title/Topic]</a:t>
            </a:r>
            <a:endParaRPr lang="en-US" dirty="0"/>
          </a:p>
        </p:txBody>
      </p:sp>
    </p:spTree>
    <p:extLst>
      <p:ext uri="{BB962C8B-B14F-4D97-AF65-F5344CB8AC3E}">
        <p14:creationId xmlns:p14="http://schemas.microsoft.com/office/powerpoint/2010/main" val="1016051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ulleted Copy">
    <p:spTree>
      <p:nvGrpSpPr>
        <p:cNvPr id="1" name=""/>
        <p:cNvGrpSpPr/>
        <p:nvPr/>
      </p:nvGrpSpPr>
      <p:grpSpPr>
        <a:xfrm>
          <a:off x="0" y="0"/>
          <a:ext cx="0" cy="0"/>
          <a:chOff x="0" y="0"/>
          <a:chExt cx="0" cy="0"/>
        </a:xfrm>
      </p:grpSpPr>
      <p:sp>
        <p:nvSpPr>
          <p:cNvPr id="4" name="Content Placeholder 2"/>
          <p:cNvSpPr>
            <a:spLocks noGrp="1"/>
          </p:cNvSpPr>
          <p:nvPr>
            <p:ph idx="14" hasCustomPrompt="1"/>
          </p:nvPr>
        </p:nvSpPr>
        <p:spPr>
          <a:xfrm>
            <a:off x="686655" y="1813042"/>
            <a:ext cx="13273820" cy="1855893"/>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900" baseline="0">
                <a:solidFill>
                  <a:schemeClr val="accent5"/>
                </a:solidFill>
              </a:defRPr>
            </a:lvl1pPr>
            <a:lvl2pPr marL="288925" indent="273050">
              <a:spcBef>
                <a:spcPts val="0"/>
              </a:spcBef>
              <a:spcAft>
                <a:spcPts val="600"/>
              </a:spcAft>
              <a:buSzPct val="100000"/>
              <a:buFont typeface="Arial"/>
              <a:buChar char="•"/>
              <a:defRPr sz="2400" baseline="0">
                <a:solidFill>
                  <a:schemeClr val="accent5"/>
                </a:solidFill>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r>
              <a:rPr lang="en-US" dirty="0" smtClean="0"/>
              <a:t>[First Point]</a:t>
            </a:r>
          </a:p>
          <a:p>
            <a:r>
              <a:rPr lang="en-US" dirty="0" smtClean="0"/>
              <a:t>[Second Point]</a:t>
            </a:r>
          </a:p>
          <a:p>
            <a:pPr lvl="1"/>
            <a:r>
              <a:rPr lang="en-US" dirty="0" smtClean="0"/>
              <a:t>[Sub bullet]</a:t>
            </a:r>
          </a:p>
          <a:p>
            <a:pPr lvl="1"/>
            <a:r>
              <a:rPr lang="en-US" dirty="0" smtClean="0"/>
              <a:t>[Sub bullet]</a:t>
            </a:r>
            <a:endParaRPr lang="en-US" dirty="0"/>
          </a:p>
        </p:txBody>
      </p:sp>
      <p:sp>
        <p:nvSpPr>
          <p:cNvPr id="6"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defRPr>
            </a:lvl1pPr>
          </a:lstStyle>
          <a:p>
            <a:r>
              <a:rPr lang="en-US" dirty="0" smtClean="0"/>
              <a:t>[Title/Topic]</a:t>
            </a:r>
            <a:endParaRPr lang="en-US" dirty="0"/>
          </a:p>
        </p:txBody>
      </p:sp>
    </p:spTree>
    <p:extLst>
      <p:ext uri="{BB962C8B-B14F-4D97-AF65-F5344CB8AC3E}">
        <p14:creationId xmlns:p14="http://schemas.microsoft.com/office/powerpoint/2010/main" val="157539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ulleted Copy - 2 Column">
    <p:spTree>
      <p:nvGrpSpPr>
        <p:cNvPr id="1" name=""/>
        <p:cNvGrpSpPr/>
        <p:nvPr/>
      </p:nvGrpSpPr>
      <p:grpSpPr>
        <a:xfrm>
          <a:off x="0" y="0"/>
          <a:ext cx="0" cy="0"/>
          <a:chOff x="0" y="0"/>
          <a:chExt cx="0" cy="0"/>
        </a:xfrm>
      </p:grpSpPr>
      <p:sp>
        <p:nvSpPr>
          <p:cNvPr id="4" name="Content Placeholder 2"/>
          <p:cNvSpPr>
            <a:spLocks noGrp="1"/>
          </p:cNvSpPr>
          <p:nvPr>
            <p:ph idx="14" hasCustomPrompt="1"/>
          </p:nvPr>
        </p:nvSpPr>
        <p:spPr>
          <a:xfrm>
            <a:off x="686655" y="1813042"/>
            <a:ext cx="5943600" cy="1855893"/>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900" baseline="0">
                <a:solidFill>
                  <a:schemeClr val="accent5"/>
                </a:solidFill>
              </a:defRPr>
            </a:lvl1pPr>
            <a:lvl2pPr marL="288925" indent="273050">
              <a:spcBef>
                <a:spcPts val="0"/>
              </a:spcBef>
              <a:spcAft>
                <a:spcPts val="600"/>
              </a:spcAft>
              <a:buSzPct val="100000"/>
              <a:buFont typeface="Arial"/>
              <a:buChar char="•"/>
              <a:defRPr sz="2400" baseline="0">
                <a:solidFill>
                  <a:schemeClr val="accent5"/>
                </a:solidFill>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r>
              <a:rPr lang="en-US" dirty="0" smtClean="0"/>
              <a:t>[First Point]</a:t>
            </a:r>
          </a:p>
          <a:p>
            <a:r>
              <a:rPr lang="en-US" dirty="0" smtClean="0"/>
              <a:t>[Second Point]</a:t>
            </a:r>
          </a:p>
          <a:p>
            <a:pPr lvl="1"/>
            <a:r>
              <a:rPr lang="en-US" dirty="0" smtClean="0"/>
              <a:t>[Sub bullet]</a:t>
            </a:r>
          </a:p>
          <a:p>
            <a:pPr lvl="1"/>
            <a:r>
              <a:rPr lang="en-US" dirty="0" smtClean="0"/>
              <a:t>[Sub bullet]</a:t>
            </a:r>
            <a:endParaRPr lang="en-US" dirty="0"/>
          </a:p>
        </p:txBody>
      </p:sp>
      <p:sp>
        <p:nvSpPr>
          <p:cNvPr id="7" name="Content Placeholder 2"/>
          <p:cNvSpPr>
            <a:spLocks noGrp="1"/>
          </p:cNvSpPr>
          <p:nvPr>
            <p:ph idx="15" hasCustomPrompt="1"/>
          </p:nvPr>
        </p:nvSpPr>
        <p:spPr>
          <a:xfrm>
            <a:off x="7311907" y="1812808"/>
            <a:ext cx="5943600" cy="1855893"/>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900" baseline="0">
                <a:solidFill>
                  <a:schemeClr val="accent5"/>
                </a:solidFill>
              </a:defRPr>
            </a:lvl1pPr>
            <a:lvl2pPr marL="288925" indent="273050">
              <a:spcBef>
                <a:spcPts val="0"/>
              </a:spcBef>
              <a:spcAft>
                <a:spcPts val="600"/>
              </a:spcAft>
              <a:buSzPct val="100000"/>
              <a:buFont typeface="Arial"/>
              <a:buChar char="•"/>
              <a:defRPr sz="2400" baseline="0">
                <a:solidFill>
                  <a:schemeClr val="accent5"/>
                </a:solidFill>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r>
              <a:rPr lang="en-US" dirty="0" smtClean="0"/>
              <a:t>[First Point]</a:t>
            </a:r>
          </a:p>
          <a:p>
            <a:r>
              <a:rPr lang="en-US" dirty="0" smtClean="0"/>
              <a:t>[Second Point]</a:t>
            </a:r>
          </a:p>
          <a:p>
            <a:pPr lvl="1"/>
            <a:r>
              <a:rPr lang="en-US" dirty="0" smtClean="0"/>
              <a:t>[Sub bullet]</a:t>
            </a:r>
          </a:p>
          <a:p>
            <a:pPr lvl="1"/>
            <a:r>
              <a:rPr lang="en-US" dirty="0" smtClean="0"/>
              <a:t>[Sub bullet]</a:t>
            </a:r>
            <a:endParaRPr lang="en-US" dirty="0"/>
          </a:p>
        </p:txBody>
      </p:sp>
      <p:sp>
        <p:nvSpPr>
          <p:cNvPr id="5"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defRPr>
            </a:lvl1pPr>
          </a:lstStyle>
          <a:p>
            <a:r>
              <a:rPr lang="en-US" dirty="0" smtClean="0"/>
              <a:t>[Title/Topic]</a:t>
            </a:r>
            <a:endParaRPr lang="en-US" dirty="0"/>
          </a:p>
        </p:txBody>
      </p:sp>
    </p:spTree>
    <p:extLst>
      <p:ext uri="{BB962C8B-B14F-4D97-AF65-F5344CB8AC3E}">
        <p14:creationId xmlns:p14="http://schemas.microsoft.com/office/powerpoint/2010/main" val="258002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Image &amp; Copy">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a:xfrm>
            <a:off x="7311127" y="1813044"/>
            <a:ext cx="6649347" cy="443198"/>
          </a:xfrm>
          <a:prstGeom prst="rect">
            <a:avLst/>
          </a:prstGeom>
        </p:spPr>
        <p:txBody>
          <a:bodyPr wrap="square" lIns="0" tIns="0" rIns="0" bIns="0">
            <a:spAutoFit/>
          </a:bodyPr>
          <a:lstStyle>
            <a:lvl1pPr marL="0" indent="0">
              <a:buSzPct val="100000"/>
              <a:buFont typeface="Arial"/>
              <a:buNone/>
              <a:defRPr sz="2900">
                <a:solidFill>
                  <a:schemeClr val="accent5"/>
                </a:solidFill>
              </a:defRPr>
            </a:lvl1pPr>
            <a:lvl2pPr marL="339725" indent="0">
              <a:buSzPct val="100000"/>
              <a:buFont typeface="Arial"/>
              <a:buNone/>
              <a:defRPr sz="2400">
                <a:solidFill>
                  <a:schemeClr val="accent5"/>
                </a:solidFill>
              </a:defRPr>
            </a:lvl2pPr>
            <a:lvl3pPr marL="692150" indent="0">
              <a:buSzPct val="100000"/>
              <a:buFont typeface="Arial"/>
              <a:buNone/>
              <a:defRPr sz="2100">
                <a:solidFill>
                  <a:schemeClr val="accent5"/>
                </a:solidFill>
              </a:defRPr>
            </a:lvl3pPr>
            <a:lvl4pPr marL="1384301" indent="0">
              <a:buSzPct val="100000"/>
              <a:buFont typeface="Arial"/>
              <a:buNone/>
              <a:defRPr sz="1800">
                <a:solidFill>
                  <a:schemeClr val="accent5"/>
                </a:solidFill>
              </a:defRPr>
            </a:lvl4pPr>
            <a:lvl5pPr marL="2406650" indent="-342901">
              <a:buSzPct val="100000"/>
              <a:buFont typeface="+mj-lt"/>
              <a:buAutoNum type="arabicPeriod"/>
              <a:defRPr sz="1600">
                <a:solidFill>
                  <a:schemeClr val="accent5"/>
                </a:solidFill>
              </a:defRPr>
            </a:lvl5pPr>
          </a:lstStyle>
          <a:p>
            <a:r>
              <a:rPr lang="en-US" dirty="0" smtClean="0"/>
              <a:t>[Content relevant to image]</a:t>
            </a:r>
            <a:endParaRPr lang="en-US" dirty="0"/>
          </a:p>
        </p:txBody>
      </p:sp>
      <p:sp>
        <p:nvSpPr>
          <p:cNvPr id="4" name="Picture Placeholder 4"/>
          <p:cNvSpPr>
            <a:spLocks noGrp="1"/>
          </p:cNvSpPr>
          <p:nvPr>
            <p:ph type="pic" sz="quarter" idx="10"/>
          </p:nvPr>
        </p:nvSpPr>
        <p:spPr>
          <a:xfrm>
            <a:off x="679655" y="1813043"/>
            <a:ext cx="6019800" cy="5407933"/>
          </a:xfrm>
          <a:prstGeom prst="rect">
            <a:avLst/>
          </a:prstGeom>
          <a:ln w="6350" cmpd="sng">
            <a:solidFill>
              <a:srgbClr val="666666"/>
            </a:solidFill>
          </a:ln>
        </p:spPr>
        <p:txBody>
          <a:bodyPr lIns="91440" tIns="45720" rIns="91440" bIns="45720"/>
          <a:lstStyle>
            <a:lvl1pPr marL="0" indent="0">
              <a:buFontTx/>
              <a:buNone/>
              <a:defRPr sz="2900">
                <a:solidFill>
                  <a:schemeClr val="accent5"/>
                </a:solidFill>
              </a:defRPr>
            </a:lvl1pPr>
          </a:lstStyle>
          <a:p>
            <a:r>
              <a:rPr lang="en-US" smtClean="0"/>
              <a:t>Drag picture to placeholder or click icon to add</a:t>
            </a:r>
            <a:endParaRPr lang="en-US" dirty="0"/>
          </a:p>
        </p:txBody>
      </p:sp>
      <p:sp>
        <p:nvSpPr>
          <p:cNvPr id="5"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defRPr>
            </a:lvl1pPr>
          </a:lstStyle>
          <a:p>
            <a:r>
              <a:rPr lang="en-US" dirty="0" smtClean="0"/>
              <a:t>[Title/Topic]</a:t>
            </a:r>
            <a:endParaRPr lang="en-US" dirty="0"/>
          </a:p>
        </p:txBody>
      </p:sp>
    </p:spTree>
    <p:extLst>
      <p:ext uri="{BB962C8B-B14F-4D97-AF65-F5344CB8AC3E}">
        <p14:creationId xmlns:p14="http://schemas.microsoft.com/office/powerpoint/2010/main" val="2785271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686743" y="1813043"/>
            <a:ext cx="13273731" cy="5473582"/>
          </a:xfrm>
          <a:prstGeom prst="rect">
            <a:avLst/>
          </a:prstGeom>
        </p:spPr>
        <p:txBody>
          <a:bodyPr lIns="0" tIns="0" rIns="0" bIns="0"/>
          <a:lstStyle>
            <a:lvl1pPr marL="0" indent="0">
              <a:buSzPct val="120000"/>
              <a:buFontTx/>
              <a:buNone/>
              <a:defRPr sz="2900">
                <a:solidFill>
                  <a:schemeClr val="accent5"/>
                </a:solidFill>
              </a:defRPr>
            </a:lvl1pPr>
          </a:lstStyle>
          <a:p>
            <a:r>
              <a:rPr lang="en-US" smtClean="0"/>
              <a:t>Click icon to add table</a:t>
            </a:r>
            <a:endParaRPr lang="en-US" dirty="0"/>
          </a:p>
        </p:txBody>
      </p:sp>
      <p:sp>
        <p:nvSpPr>
          <p:cNvPr id="6"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defRPr>
            </a:lvl1pPr>
          </a:lstStyle>
          <a:p>
            <a:r>
              <a:rPr lang="en-US" dirty="0" smtClean="0"/>
              <a:t>[Title/Topic]</a:t>
            </a:r>
            <a:endParaRPr lang="en-US" dirty="0"/>
          </a:p>
        </p:txBody>
      </p:sp>
    </p:spTree>
    <p:extLst>
      <p:ext uri="{BB962C8B-B14F-4D97-AF65-F5344CB8AC3E}">
        <p14:creationId xmlns:p14="http://schemas.microsoft.com/office/powerpoint/2010/main" val="2724473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FullPageImage_NoColorBar">
    <p:spTree>
      <p:nvGrpSpPr>
        <p:cNvPr id="1" name=""/>
        <p:cNvGrpSpPr/>
        <p:nvPr/>
      </p:nvGrpSpPr>
      <p:grpSpPr>
        <a:xfrm>
          <a:off x="0" y="0"/>
          <a:ext cx="0" cy="0"/>
          <a:chOff x="0" y="0"/>
          <a:chExt cx="0" cy="0"/>
        </a:xfrm>
      </p:grpSpPr>
      <p:sp>
        <p:nvSpPr>
          <p:cNvPr id="11" name="Picture Placeholder 2"/>
          <p:cNvSpPr>
            <a:spLocks noGrp="1"/>
          </p:cNvSpPr>
          <p:nvPr>
            <p:ph type="pic" sz="quarter" idx="10"/>
          </p:nvPr>
        </p:nvSpPr>
        <p:spPr>
          <a:xfrm>
            <a:off x="0" y="0"/>
            <a:ext cx="14630400" cy="8229600"/>
          </a:xfrm>
          <a:prstGeom prst="rect">
            <a:avLst/>
          </a:prstGeom>
          <a:solidFill>
            <a:schemeClr val="bg1"/>
          </a:solidFill>
          <a:ln w="6350" cmpd="sng">
            <a:solidFill>
              <a:srgbClr val="666666"/>
            </a:solidFill>
          </a:ln>
        </p:spPr>
        <p:txBody>
          <a:bodyPr lIns="91440" tIns="45720" rIns="91440" bIns="45720"/>
          <a:lstStyle>
            <a:lvl1pPr marL="0" indent="0">
              <a:buFontTx/>
              <a:buNone/>
              <a:defRPr sz="2900">
                <a:solidFill>
                  <a:schemeClr val="accent5"/>
                </a:solidFill>
              </a:defRPr>
            </a:lvl1pPr>
          </a:lstStyle>
          <a:p>
            <a:r>
              <a:rPr lang="en-US" smtClean="0"/>
              <a:t>Drag picture to placeholder or click icon to add</a:t>
            </a:r>
            <a:endParaRPr lang="en-US" dirty="0"/>
          </a:p>
        </p:txBody>
      </p:sp>
    </p:spTree>
    <p:extLst>
      <p:ext uri="{BB962C8B-B14F-4D97-AF65-F5344CB8AC3E}">
        <p14:creationId xmlns:p14="http://schemas.microsoft.com/office/powerpoint/2010/main" val="2044213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Full Page Image w Color Ba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4630400" cy="8229602"/>
          </a:xfrm>
          <a:prstGeom prst="rect">
            <a:avLst/>
          </a:prstGeom>
          <a:ln w="6350" cmpd="sng">
            <a:solidFill>
              <a:schemeClr val="tx1"/>
            </a:solidFill>
          </a:ln>
        </p:spPr>
        <p:txBody>
          <a:bodyPr lIns="91440" tIns="45720" rIns="91440" bIns="45720"/>
          <a:lstStyle>
            <a:lvl1pPr marL="0" indent="0">
              <a:buFontTx/>
              <a:buNone/>
              <a:defRPr sz="2900">
                <a:solidFill>
                  <a:schemeClr val="accent5"/>
                </a:solidFill>
              </a:defRPr>
            </a:lvl1pPr>
          </a:lstStyle>
          <a:p>
            <a:r>
              <a:rPr lang="en-US" smtClean="0"/>
              <a:t>Drag picture to placeholder or click icon to add</a:t>
            </a:r>
            <a:endParaRPr lang="en-US" dirty="0"/>
          </a:p>
        </p:txBody>
      </p:sp>
    </p:spTree>
    <p:extLst>
      <p:ext uri="{BB962C8B-B14F-4D97-AF65-F5344CB8AC3E}">
        <p14:creationId xmlns:p14="http://schemas.microsoft.com/office/powerpoint/2010/main" val="42205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7981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sp>
        <p:nvSpPr>
          <p:cNvPr id="2" name="Rectangle 1"/>
          <p:cNvSpPr/>
          <p:nvPr userDrawn="1"/>
        </p:nvSpPr>
        <p:spPr>
          <a:xfrm>
            <a:off x="0" y="0"/>
            <a:ext cx="14630400" cy="838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defTabSz="1306221"/>
            <a:endParaRPr lang="en-US" sz="2600">
              <a:solidFill>
                <a:prstClr val="white"/>
              </a:solidFill>
            </a:endParaRPr>
          </a:p>
        </p:txBody>
      </p:sp>
      <p:pic>
        <p:nvPicPr>
          <p:cNvPr id="4" name="Picture 3" descr="tableau_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46400" y="3206751"/>
            <a:ext cx="8737600" cy="1816101"/>
          </a:xfrm>
          <a:prstGeom prst="rect">
            <a:avLst/>
          </a:prstGeom>
        </p:spPr>
      </p:pic>
    </p:spTree>
    <p:extLst>
      <p:ext uri="{BB962C8B-B14F-4D97-AF65-F5344CB8AC3E}">
        <p14:creationId xmlns:p14="http://schemas.microsoft.com/office/powerpoint/2010/main" val="3145175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Blank 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793910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Blank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7092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3"/>
            <a:ext cx="9682162" cy="2877229"/>
          </a:xfrm>
          <a:noFill/>
        </p:spPr>
        <p:txBody>
          <a:bodyPr lIns="146304" tIns="91440" rIns="146304" bIns="91440" anchor="t" anchorCtr="0"/>
          <a:lstStyle>
            <a:lvl1pPr>
              <a:defRPr sz="6600" spc="-118" baseline="0">
                <a:gradFill>
                  <a:gsLst>
                    <a:gs pos="57576">
                      <a:schemeClr val="tx1"/>
                    </a:gs>
                    <a:gs pos="35000">
                      <a:schemeClr val="tx1"/>
                    </a:gs>
                  </a:gsLst>
                  <a:lin ang="5400000" scaled="0"/>
                </a:gradFill>
              </a:defRPr>
            </a:lvl1pPr>
          </a:lstStyle>
          <a:p>
            <a:r>
              <a:rPr lang="en-US" dirty="0" smtClean="0"/>
              <a:t>Presentation Title here</a:t>
            </a:r>
            <a:endParaRPr lang="en-US" dirty="0"/>
          </a:p>
        </p:txBody>
      </p:sp>
      <p:sp>
        <p:nvSpPr>
          <p:cNvPr id="3" name="Text Placeholder 2"/>
          <p:cNvSpPr>
            <a:spLocks noGrp="1"/>
          </p:cNvSpPr>
          <p:nvPr>
            <p:ph type="body" sz="quarter" idx="14" hasCustomPrompt="1"/>
          </p:nvPr>
        </p:nvSpPr>
        <p:spPr bwMode="auto">
          <a:xfrm>
            <a:off x="1396263" y="5377543"/>
            <a:ext cx="9684487" cy="1665514"/>
          </a:xfrm>
        </p:spPr>
        <p:txBody>
          <a:bodyPr tIns="109728" bIns="109728">
            <a:noAutofit/>
          </a:bodyPr>
          <a:lstStyle>
            <a:lvl1pPr marL="0" indent="0">
              <a:spcBef>
                <a:spcPts val="0"/>
              </a:spcBef>
              <a:buNone/>
              <a:defRPr sz="3500">
                <a:gradFill>
                  <a:gsLst>
                    <a:gs pos="57576">
                      <a:schemeClr val="tx1"/>
                    </a:gs>
                    <a:gs pos="35000">
                      <a:schemeClr val="tx1"/>
                    </a:gs>
                  </a:gsLst>
                  <a:lin ang="5400000" scaled="0"/>
                </a:gradFill>
                <a:latin typeface="+mn-lt"/>
              </a:defRPr>
            </a:lvl1pPr>
          </a:lstStyle>
          <a:p>
            <a:r>
              <a:rPr lang="en-US" dirty="0" smtClean="0"/>
              <a:t>Speaker Name</a:t>
            </a:r>
          </a:p>
          <a:p>
            <a:r>
              <a:rPr lang="en-US" dirty="0" smtClean="0"/>
              <a:t>Job Title</a:t>
            </a:r>
          </a:p>
          <a:p>
            <a:r>
              <a:rPr lang="en-US" dirty="0" smtClean="0"/>
              <a:t>Company/Org Name</a:t>
            </a:r>
            <a:endParaRPr lang="en-US" dirty="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solidFill>
                  <a:schemeClr val="tx1"/>
                </a:soli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1368165240"/>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Blank Yellow">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49976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Blank Mint">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00816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Blank Med Blue">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0625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Blank Light Blue">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10264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Full-Color Logo Bumper">
    <p:bg>
      <p:bgPr>
        <a:solidFill>
          <a:srgbClr val="FFFFFF"/>
        </a:solidFill>
        <a:effectLst/>
      </p:bgPr>
    </p:bg>
    <p:spTree>
      <p:nvGrpSpPr>
        <p:cNvPr id="1" name=""/>
        <p:cNvGrpSpPr/>
        <p:nvPr/>
      </p:nvGrpSpPr>
      <p:grpSpPr>
        <a:xfrm>
          <a:off x="0" y="0"/>
          <a:ext cx="0" cy="0"/>
          <a:chOff x="0" y="0"/>
          <a:chExt cx="0" cy="0"/>
        </a:xfrm>
      </p:grpSpPr>
      <p:grpSp>
        <p:nvGrpSpPr>
          <p:cNvPr id="3" name="Tableau Conference Logo Full-Color"/>
          <p:cNvGrpSpPr>
            <a:grpSpLocks noChangeAspect="1"/>
          </p:cNvGrpSpPr>
          <p:nvPr/>
        </p:nvGrpSpPr>
        <p:grpSpPr bwMode="auto">
          <a:xfrm>
            <a:off x="3141795" y="2744787"/>
            <a:ext cx="8346810" cy="2740026"/>
            <a:chOff x="-15709" y="-4079"/>
            <a:chExt cx="40637" cy="13340"/>
          </a:xfrm>
        </p:grpSpPr>
        <p:sp>
          <p:nvSpPr>
            <p:cNvPr id="4" name="Word Mark"/>
            <p:cNvSpPr>
              <a:spLocks noEditPoints="1"/>
            </p:cNvSpPr>
            <p:nvPr userDrawn="1"/>
          </p:nvSpPr>
          <p:spPr bwMode="auto">
            <a:xfrm>
              <a:off x="-3527" y="-1219"/>
              <a:ext cx="28455" cy="10480"/>
            </a:xfrm>
            <a:custGeom>
              <a:avLst/>
              <a:gdLst>
                <a:gd name="T0" fmla="*/ 10258 w 28455"/>
                <a:gd name="T1" fmla="*/ 10456 h 10480"/>
                <a:gd name="T2" fmla="*/ 22045 w 28455"/>
                <a:gd name="T3" fmla="*/ 9026 h 10480"/>
                <a:gd name="T4" fmla="*/ 5573 w 28455"/>
                <a:gd name="T5" fmla="*/ 10430 h 10480"/>
                <a:gd name="T6" fmla="*/ 4512 w 28455"/>
                <a:gd name="T7" fmla="*/ 9740 h 10480"/>
                <a:gd name="T8" fmla="*/ 5573 w 28455"/>
                <a:gd name="T9" fmla="*/ 9050 h 10480"/>
                <a:gd name="T10" fmla="*/ 5400 w 28455"/>
                <a:gd name="T11" fmla="*/ 9395 h 10480"/>
                <a:gd name="T12" fmla="*/ 5006 w 28455"/>
                <a:gd name="T13" fmla="*/ 9986 h 10480"/>
                <a:gd name="T14" fmla="*/ 5599 w 28455"/>
                <a:gd name="T15" fmla="*/ 9740 h 10480"/>
                <a:gd name="T16" fmla="*/ 6804 w 28455"/>
                <a:gd name="T17" fmla="*/ 6363 h 10480"/>
                <a:gd name="T18" fmla="*/ 5474 w 28455"/>
                <a:gd name="T19" fmla="*/ 5129 h 10480"/>
                <a:gd name="T20" fmla="*/ 5769 w 28455"/>
                <a:gd name="T21" fmla="*/ 3207 h 10480"/>
                <a:gd name="T22" fmla="*/ 7446 w 28455"/>
                <a:gd name="T23" fmla="*/ 2564 h 10480"/>
                <a:gd name="T24" fmla="*/ 7101 w 28455"/>
                <a:gd name="T25" fmla="*/ 3304 h 10480"/>
                <a:gd name="T26" fmla="*/ 6409 w 28455"/>
                <a:gd name="T27" fmla="*/ 5228 h 10480"/>
                <a:gd name="T28" fmla="*/ 8382 w 28455"/>
                <a:gd name="T29" fmla="*/ 9889 h 10480"/>
                <a:gd name="T30" fmla="*/ 8382 w 28455"/>
                <a:gd name="T31" fmla="*/ 9889 h 10480"/>
                <a:gd name="T32" fmla="*/ 0 w 28455"/>
                <a:gd name="T33" fmla="*/ 3330 h 10480"/>
                <a:gd name="T34" fmla="*/ 27297 w 28455"/>
                <a:gd name="T35" fmla="*/ 5772 h 10480"/>
                <a:gd name="T36" fmla="*/ 25990 w 28455"/>
                <a:gd name="T37" fmla="*/ 5254 h 10480"/>
                <a:gd name="T38" fmla="*/ 25423 w 28455"/>
                <a:gd name="T39" fmla="*/ 5918 h 10480"/>
                <a:gd name="T40" fmla="*/ 28010 w 28455"/>
                <a:gd name="T41" fmla="*/ 6117 h 10480"/>
                <a:gd name="T42" fmla="*/ 27665 w 28455"/>
                <a:gd name="T43" fmla="*/ 2689 h 10480"/>
                <a:gd name="T44" fmla="*/ 2194 w 28455"/>
                <a:gd name="T45" fmla="*/ 9740 h 10480"/>
                <a:gd name="T46" fmla="*/ 2837 w 28455"/>
                <a:gd name="T47" fmla="*/ 9568 h 10480"/>
                <a:gd name="T48" fmla="*/ 2072 w 28455"/>
                <a:gd name="T49" fmla="*/ 9100 h 10480"/>
                <a:gd name="T50" fmla="*/ 2072 w 28455"/>
                <a:gd name="T51" fmla="*/ 10357 h 10480"/>
                <a:gd name="T52" fmla="*/ 2811 w 28455"/>
                <a:gd name="T53" fmla="*/ 9889 h 10480"/>
                <a:gd name="T54" fmla="*/ 26680 w 28455"/>
                <a:gd name="T55" fmla="*/ 9395 h 10480"/>
                <a:gd name="T56" fmla="*/ 19160 w 28455"/>
                <a:gd name="T57" fmla="*/ 9863 h 10480"/>
                <a:gd name="T58" fmla="*/ 16249 w 28455"/>
                <a:gd name="T59" fmla="*/ 10456 h 10480"/>
                <a:gd name="T60" fmla="*/ 16521 w 28455"/>
                <a:gd name="T61" fmla="*/ 9149 h 10480"/>
                <a:gd name="T62" fmla="*/ 16200 w 28455"/>
                <a:gd name="T63" fmla="*/ 9421 h 10480"/>
                <a:gd name="T64" fmla="*/ 16249 w 28455"/>
                <a:gd name="T65" fmla="*/ 9468 h 10480"/>
                <a:gd name="T66" fmla="*/ 17509 w 28455"/>
                <a:gd name="T67" fmla="*/ 5523 h 10480"/>
                <a:gd name="T68" fmla="*/ 19578 w 28455"/>
                <a:gd name="T69" fmla="*/ 6166 h 10480"/>
                <a:gd name="T70" fmla="*/ 17015 w 28455"/>
                <a:gd name="T71" fmla="*/ 6117 h 10480"/>
                <a:gd name="T72" fmla="*/ 16200 w 28455"/>
                <a:gd name="T73" fmla="*/ 4611 h 10480"/>
                <a:gd name="T74" fmla="*/ 16842 w 28455"/>
                <a:gd name="T75" fmla="*/ 2959 h 10480"/>
                <a:gd name="T76" fmla="*/ 18617 w 28455"/>
                <a:gd name="T77" fmla="*/ 2640 h 10480"/>
                <a:gd name="T78" fmla="*/ 19725 w 28455"/>
                <a:gd name="T79" fmla="*/ 3971 h 10480"/>
                <a:gd name="T80" fmla="*/ 17976 w 28455"/>
                <a:gd name="T81" fmla="*/ 3280 h 10480"/>
                <a:gd name="T82" fmla="*/ 23474 w 28455"/>
                <a:gd name="T83" fmla="*/ 6386 h 10480"/>
                <a:gd name="T84" fmla="*/ 21133 w 28455"/>
                <a:gd name="T85" fmla="*/ 5944 h 10480"/>
                <a:gd name="T86" fmla="*/ 20615 w 28455"/>
                <a:gd name="T87" fmla="*/ 4070 h 10480"/>
                <a:gd name="T88" fmla="*/ 21650 w 28455"/>
                <a:gd name="T89" fmla="*/ 2713 h 10480"/>
                <a:gd name="T90" fmla="*/ 24140 w 28455"/>
                <a:gd name="T91" fmla="*/ 2541 h 10480"/>
                <a:gd name="T92" fmla="*/ 21896 w 28455"/>
                <a:gd name="T93" fmla="*/ 3477 h 10480"/>
                <a:gd name="T94" fmla="*/ 21922 w 28455"/>
                <a:gd name="T95" fmla="*/ 5523 h 10480"/>
                <a:gd name="T96" fmla="*/ 12625 w 28455"/>
                <a:gd name="T97" fmla="*/ 6166 h 10480"/>
                <a:gd name="T98" fmla="*/ 9963 w 28455"/>
                <a:gd name="T99" fmla="*/ 6190 h 10480"/>
                <a:gd name="T100" fmla="*/ 12231 w 28455"/>
                <a:gd name="T101" fmla="*/ 2640 h 10480"/>
                <a:gd name="T102" fmla="*/ 13388 w 28455"/>
                <a:gd name="T103" fmla="*/ 3897 h 10480"/>
                <a:gd name="T104" fmla="*/ 13043 w 28455"/>
                <a:gd name="T105" fmla="*/ 5795 h 10480"/>
                <a:gd name="T106" fmla="*/ 11515 w 28455"/>
                <a:gd name="T107" fmla="*/ 3304 h 10480"/>
                <a:gd name="T108" fmla="*/ 11711 w 28455"/>
                <a:gd name="T109" fmla="*/ 5696 h 10480"/>
                <a:gd name="T110" fmla="*/ 24091 w 28455"/>
                <a:gd name="T111" fmla="*/ 9371 h 10480"/>
                <a:gd name="T112" fmla="*/ 24658 w 28455"/>
                <a:gd name="T113" fmla="*/ 9123 h 10480"/>
                <a:gd name="T114" fmla="*/ 23500 w 28455"/>
                <a:gd name="T115" fmla="*/ 9568 h 10480"/>
                <a:gd name="T116" fmla="*/ 24339 w 28455"/>
                <a:gd name="T117" fmla="*/ 10480 h 10480"/>
                <a:gd name="T118" fmla="*/ 24216 w 28455"/>
                <a:gd name="T119" fmla="*/ 10135 h 10480"/>
                <a:gd name="T120" fmla="*/ 15238 w 28455"/>
                <a:gd name="T121" fmla="*/ 7126 h 10480"/>
                <a:gd name="T122" fmla="*/ 13858 w 28455"/>
                <a:gd name="T123" fmla="*/ 9544 h 10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455" h="10480">
                  <a:moveTo>
                    <a:pt x="10258" y="9026"/>
                  </a:moveTo>
                  <a:lnTo>
                    <a:pt x="11416" y="9026"/>
                  </a:lnTo>
                  <a:lnTo>
                    <a:pt x="11416" y="9395"/>
                  </a:lnTo>
                  <a:lnTo>
                    <a:pt x="10676" y="9395"/>
                  </a:lnTo>
                  <a:lnTo>
                    <a:pt x="10676" y="9594"/>
                  </a:lnTo>
                  <a:lnTo>
                    <a:pt x="11293" y="9594"/>
                  </a:lnTo>
                  <a:lnTo>
                    <a:pt x="11293" y="9913"/>
                  </a:lnTo>
                  <a:lnTo>
                    <a:pt x="10676" y="9913"/>
                  </a:lnTo>
                  <a:lnTo>
                    <a:pt x="10676" y="10456"/>
                  </a:lnTo>
                  <a:lnTo>
                    <a:pt x="10258" y="10456"/>
                  </a:lnTo>
                  <a:lnTo>
                    <a:pt x="10258" y="9026"/>
                  </a:lnTo>
                  <a:close/>
                  <a:moveTo>
                    <a:pt x="21650" y="9889"/>
                  </a:moveTo>
                  <a:lnTo>
                    <a:pt x="21256" y="9026"/>
                  </a:lnTo>
                  <a:lnTo>
                    <a:pt x="20712" y="9026"/>
                  </a:lnTo>
                  <a:lnTo>
                    <a:pt x="20712" y="10456"/>
                  </a:lnTo>
                  <a:lnTo>
                    <a:pt x="21107" y="10456"/>
                  </a:lnTo>
                  <a:lnTo>
                    <a:pt x="21107" y="9568"/>
                  </a:lnTo>
                  <a:lnTo>
                    <a:pt x="21551" y="10456"/>
                  </a:lnTo>
                  <a:lnTo>
                    <a:pt x="22045" y="10456"/>
                  </a:lnTo>
                  <a:lnTo>
                    <a:pt x="22045" y="9026"/>
                  </a:lnTo>
                  <a:lnTo>
                    <a:pt x="21650" y="9026"/>
                  </a:lnTo>
                  <a:lnTo>
                    <a:pt x="21650" y="9889"/>
                  </a:lnTo>
                  <a:close/>
                  <a:moveTo>
                    <a:pt x="5993" y="9594"/>
                  </a:moveTo>
                  <a:lnTo>
                    <a:pt x="6017" y="9740"/>
                  </a:lnTo>
                  <a:lnTo>
                    <a:pt x="5993" y="9889"/>
                  </a:lnTo>
                  <a:lnTo>
                    <a:pt x="5967" y="10036"/>
                  </a:lnTo>
                  <a:lnTo>
                    <a:pt x="5894" y="10161"/>
                  </a:lnTo>
                  <a:lnTo>
                    <a:pt x="5819" y="10258"/>
                  </a:lnTo>
                  <a:lnTo>
                    <a:pt x="5696" y="10357"/>
                  </a:lnTo>
                  <a:lnTo>
                    <a:pt x="5573" y="10430"/>
                  </a:lnTo>
                  <a:lnTo>
                    <a:pt x="5424" y="10456"/>
                  </a:lnTo>
                  <a:lnTo>
                    <a:pt x="5252" y="10480"/>
                  </a:lnTo>
                  <a:lnTo>
                    <a:pt x="5079" y="10456"/>
                  </a:lnTo>
                  <a:lnTo>
                    <a:pt x="4933" y="10430"/>
                  </a:lnTo>
                  <a:lnTo>
                    <a:pt x="4810" y="10357"/>
                  </a:lnTo>
                  <a:lnTo>
                    <a:pt x="4711" y="10258"/>
                  </a:lnTo>
                  <a:lnTo>
                    <a:pt x="4611" y="10161"/>
                  </a:lnTo>
                  <a:lnTo>
                    <a:pt x="4562" y="10036"/>
                  </a:lnTo>
                  <a:lnTo>
                    <a:pt x="4512" y="9889"/>
                  </a:lnTo>
                  <a:lnTo>
                    <a:pt x="4512" y="9740"/>
                  </a:lnTo>
                  <a:lnTo>
                    <a:pt x="4512" y="9594"/>
                  </a:lnTo>
                  <a:lnTo>
                    <a:pt x="4562" y="9445"/>
                  </a:lnTo>
                  <a:lnTo>
                    <a:pt x="4611" y="9322"/>
                  </a:lnTo>
                  <a:lnTo>
                    <a:pt x="4711" y="9222"/>
                  </a:lnTo>
                  <a:lnTo>
                    <a:pt x="4810" y="9123"/>
                  </a:lnTo>
                  <a:lnTo>
                    <a:pt x="4933" y="9050"/>
                  </a:lnTo>
                  <a:lnTo>
                    <a:pt x="5079" y="9000"/>
                  </a:lnTo>
                  <a:lnTo>
                    <a:pt x="5252" y="9000"/>
                  </a:lnTo>
                  <a:lnTo>
                    <a:pt x="5424" y="9000"/>
                  </a:lnTo>
                  <a:lnTo>
                    <a:pt x="5573" y="9050"/>
                  </a:lnTo>
                  <a:lnTo>
                    <a:pt x="5696" y="9123"/>
                  </a:lnTo>
                  <a:lnTo>
                    <a:pt x="5819" y="9222"/>
                  </a:lnTo>
                  <a:lnTo>
                    <a:pt x="5894" y="9322"/>
                  </a:lnTo>
                  <a:lnTo>
                    <a:pt x="5967" y="9445"/>
                  </a:lnTo>
                  <a:lnTo>
                    <a:pt x="5993" y="9594"/>
                  </a:lnTo>
                  <a:close/>
                  <a:moveTo>
                    <a:pt x="5599" y="9740"/>
                  </a:moveTo>
                  <a:lnTo>
                    <a:pt x="5573" y="9594"/>
                  </a:lnTo>
                  <a:lnTo>
                    <a:pt x="5500" y="9468"/>
                  </a:lnTo>
                  <a:lnTo>
                    <a:pt x="5450" y="9421"/>
                  </a:lnTo>
                  <a:lnTo>
                    <a:pt x="5400" y="9395"/>
                  </a:lnTo>
                  <a:lnTo>
                    <a:pt x="5327" y="9371"/>
                  </a:lnTo>
                  <a:lnTo>
                    <a:pt x="5252" y="9371"/>
                  </a:lnTo>
                  <a:lnTo>
                    <a:pt x="5178" y="9371"/>
                  </a:lnTo>
                  <a:lnTo>
                    <a:pt x="5105" y="9395"/>
                  </a:lnTo>
                  <a:lnTo>
                    <a:pt x="5055" y="9421"/>
                  </a:lnTo>
                  <a:lnTo>
                    <a:pt x="5006" y="9468"/>
                  </a:lnTo>
                  <a:lnTo>
                    <a:pt x="4956" y="9594"/>
                  </a:lnTo>
                  <a:lnTo>
                    <a:pt x="4933" y="9740"/>
                  </a:lnTo>
                  <a:lnTo>
                    <a:pt x="4956" y="9889"/>
                  </a:lnTo>
                  <a:lnTo>
                    <a:pt x="5006" y="9986"/>
                  </a:lnTo>
                  <a:lnTo>
                    <a:pt x="5055" y="10036"/>
                  </a:lnTo>
                  <a:lnTo>
                    <a:pt x="5105" y="10085"/>
                  </a:lnTo>
                  <a:lnTo>
                    <a:pt x="5178" y="10111"/>
                  </a:lnTo>
                  <a:lnTo>
                    <a:pt x="5252" y="10111"/>
                  </a:lnTo>
                  <a:lnTo>
                    <a:pt x="5327" y="10111"/>
                  </a:lnTo>
                  <a:lnTo>
                    <a:pt x="5400" y="10085"/>
                  </a:lnTo>
                  <a:lnTo>
                    <a:pt x="5450" y="10036"/>
                  </a:lnTo>
                  <a:lnTo>
                    <a:pt x="5500" y="9986"/>
                  </a:lnTo>
                  <a:lnTo>
                    <a:pt x="5573" y="9889"/>
                  </a:lnTo>
                  <a:lnTo>
                    <a:pt x="5599" y="9740"/>
                  </a:lnTo>
                  <a:close/>
                  <a:moveTo>
                    <a:pt x="8113" y="2541"/>
                  </a:moveTo>
                  <a:lnTo>
                    <a:pt x="8925" y="2541"/>
                  </a:lnTo>
                  <a:lnTo>
                    <a:pt x="8902" y="6190"/>
                  </a:lnTo>
                  <a:lnTo>
                    <a:pt x="8604" y="6289"/>
                  </a:lnTo>
                  <a:lnTo>
                    <a:pt x="8259" y="6363"/>
                  </a:lnTo>
                  <a:lnTo>
                    <a:pt x="7891" y="6412"/>
                  </a:lnTo>
                  <a:lnTo>
                    <a:pt x="7496" y="6436"/>
                  </a:lnTo>
                  <a:lnTo>
                    <a:pt x="7248" y="6436"/>
                  </a:lnTo>
                  <a:lnTo>
                    <a:pt x="7026" y="6412"/>
                  </a:lnTo>
                  <a:lnTo>
                    <a:pt x="6804" y="6363"/>
                  </a:lnTo>
                  <a:lnTo>
                    <a:pt x="6608" y="6313"/>
                  </a:lnTo>
                  <a:lnTo>
                    <a:pt x="6409" y="6240"/>
                  </a:lnTo>
                  <a:lnTo>
                    <a:pt x="6237" y="6140"/>
                  </a:lnTo>
                  <a:lnTo>
                    <a:pt x="6090" y="6041"/>
                  </a:lnTo>
                  <a:lnTo>
                    <a:pt x="5941" y="5918"/>
                  </a:lnTo>
                  <a:lnTo>
                    <a:pt x="5819" y="5795"/>
                  </a:lnTo>
                  <a:lnTo>
                    <a:pt x="5696" y="5646"/>
                  </a:lnTo>
                  <a:lnTo>
                    <a:pt x="5599" y="5500"/>
                  </a:lnTo>
                  <a:lnTo>
                    <a:pt x="5523" y="5327"/>
                  </a:lnTo>
                  <a:lnTo>
                    <a:pt x="5474" y="5129"/>
                  </a:lnTo>
                  <a:lnTo>
                    <a:pt x="5424" y="4933"/>
                  </a:lnTo>
                  <a:lnTo>
                    <a:pt x="5400" y="4710"/>
                  </a:lnTo>
                  <a:lnTo>
                    <a:pt x="5400" y="4488"/>
                  </a:lnTo>
                  <a:lnTo>
                    <a:pt x="5400" y="4266"/>
                  </a:lnTo>
                  <a:lnTo>
                    <a:pt x="5424" y="4070"/>
                  </a:lnTo>
                  <a:lnTo>
                    <a:pt x="5474" y="3871"/>
                  </a:lnTo>
                  <a:lnTo>
                    <a:pt x="5523" y="3699"/>
                  </a:lnTo>
                  <a:lnTo>
                    <a:pt x="5599" y="3526"/>
                  </a:lnTo>
                  <a:lnTo>
                    <a:pt x="5672" y="3354"/>
                  </a:lnTo>
                  <a:lnTo>
                    <a:pt x="5769" y="3207"/>
                  </a:lnTo>
                  <a:lnTo>
                    <a:pt x="5892" y="3084"/>
                  </a:lnTo>
                  <a:lnTo>
                    <a:pt x="6015" y="2959"/>
                  </a:lnTo>
                  <a:lnTo>
                    <a:pt x="6140" y="2862"/>
                  </a:lnTo>
                  <a:lnTo>
                    <a:pt x="6286" y="2763"/>
                  </a:lnTo>
                  <a:lnTo>
                    <a:pt x="6459" y="2689"/>
                  </a:lnTo>
                  <a:lnTo>
                    <a:pt x="6631" y="2640"/>
                  </a:lnTo>
                  <a:lnTo>
                    <a:pt x="6804" y="2590"/>
                  </a:lnTo>
                  <a:lnTo>
                    <a:pt x="7002" y="2564"/>
                  </a:lnTo>
                  <a:lnTo>
                    <a:pt x="7198" y="2564"/>
                  </a:lnTo>
                  <a:lnTo>
                    <a:pt x="7446" y="2564"/>
                  </a:lnTo>
                  <a:lnTo>
                    <a:pt x="7692" y="2614"/>
                  </a:lnTo>
                  <a:lnTo>
                    <a:pt x="7914" y="2689"/>
                  </a:lnTo>
                  <a:lnTo>
                    <a:pt x="8113" y="2812"/>
                  </a:lnTo>
                  <a:lnTo>
                    <a:pt x="8113" y="2541"/>
                  </a:lnTo>
                  <a:close/>
                  <a:moveTo>
                    <a:pt x="8113" y="3552"/>
                  </a:moveTo>
                  <a:lnTo>
                    <a:pt x="7940" y="3429"/>
                  </a:lnTo>
                  <a:lnTo>
                    <a:pt x="7742" y="3354"/>
                  </a:lnTo>
                  <a:lnTo>
                    <a:pt x="7546" y="3304"/>
                  </a:lnTo>
                  <a:lnTo>
                    <a:pt x="7347" y="3304"/>
                  </a:lnTo>
                  <a:lnTo>
                    <a:pt x="7101" y="3304"/>
                  </a:lnTo>
                  <a:lnTo>
                    <a:pt x="6879" y="3380"/>
                  </a:lnTo>
                  <a:lnTo>
                    <a:pt x="6707" y="3477"/>
                  </a:lnTo>
                  <a:lnTo>
                    <a:pt x="6534" y="3625"/>
                  </a:lnTo>
                  <a:lnTo>
                    <a:pt x="6409" y="3798"/>
                  </a:lnTo>
                  <a:lnTo>
                    <a:pt x="6312" y="3994"/>
                  </a:lnTo>
                  <a:lnTo>
                    <a:pt x="6263" y="4242"/>
                  </a:lnTo>
                  <a:lnTo>
                    <a:pt x="6237" y="4488"/>
                  </a:lnTo>
                  <a:lnTo>
                    <a:pt x="6263" y="4784"/>
                  </a:lnTo>
                  <a:lnTo>
                    <a:pt x="6312" y="5006"/>
                  </a:lnTo>
                  <a:lnTo>
                    <a:pt x="6409" y="5228"/>
                  </a:lnTo>
                  <a:lnTo>
                    <a:pt x="6534" y="5401"/>
                  </a:lnTo>
                  <a:lnTo>
                    <a:pt x="6707" y="5523"/>
                  </a:lnTo>
                  <a:lnTo>
                    <a:pt x="6929" y="5623"/>
                  </a:lnTo>
                  <a:lnTo>
                    <a:pt x="7151" y="5672"/>
                  </a:lnTo>
                  <a:lnTo>
                    <a:pt x="7420" y="5696"/>
                  </a:lnTo>
                  <a:lnTo>
                    <a:pt x="7718" y="5672"/>
                  </a:lnTo>
                  <a:lnTo>
                    <a:pt x="7914" y="5646"/>
                  </a:lnTo>
                  <a:lnTo>
                    <a:pt x="8113" y="5623"/>
                  </a:lnTo>
                  <a:lnTo>
                    <a:pt x="8113" y="3552"/>
                  </a:lnTo>
                  <a:close/>
                  <a:moveTo>
                    <a:pt x="8382" y="9889"/>
                  </a:moveTo>
                  <a:lnTo>
                    <a:pt x="7964" y="9026"/>
                  </a:lnTo>
                  <a:lnTo>
                    <a:pt x="7446" y="9026"/>
                  </a:lnTo>
                  <a:lnTo>
                    <a:pt x="7446" y="10456"/>
                  </a:lnTo>
                  <a:lnTo>
                    <a:pt x="7841" y="10456"/>
                  </a:lnTo>
                  <a:lnTo>
                    <a:pt x="7841" y="9568"/>
                  </a:lnTo>
                  <a:lnTo>
                    <a:pt x="8259" y="10456"/>
                  </a:lnTo>
                  <a:lnTo>
                    <a:pt x="8753" y="10456"/>
                  </a:lnTo>
                  <a:lnTo>
                    <a:pt x="8753" y="9026"/>
                  </a:lnTo>
                  <a:lnTo>
                    <a:pt x="8382" y="9026"/>
                  </a:lnTo>
                  <a:lnTo>
                    <a:pt x="8382" y="9889"/>
                  </a:lnTo>
                  <a:close/>
                  <a:moveTo>
                    <a:pt x="1998" y="6412"/>
                  </a:moveTo>
                  <a:lnTo>
                    <a:pt x="2787" y="6412"/>
                  </a:lnTo>
                  <a:lnTo>
                    <a:pt x="2787" y="4119"/>
                  </a:lnTo>
                  <a:lnTo>
                    <a:pt x="4807" y="4119"/>
                  </a:lnTo>
                  <a:lnTo>
                    <a:pt x="4807" y="3330"/>
                  </a:lnTo>
                  <a:lnTo>
                    <a:pt x="2787" y="3330"/>
                  </a:lnTo>
                  <a:lnTo>
                    <a:pt x="2787" y="1111"/>
                  </a:lnTo>
                  <a:lnTo>
                    <a:pt x="1998" y="1111"/>
                  </a:lnTo>
                  <a:lnTo>
                    <a:pt x="1998" y="3330"/>
                  </a:lnTo>
                  <a:lnTo>
                    <a:pt x="0" y="3330"/>
                  </a:lnTo>
                  <a:lnTo>
                    <a:pt x="0" y="4119"/>
                  </a:lnTo>
                  <a:lnTo>
                    <a:pt x="1998" y="4119"/>
                  </a:lnTo>
                  <a:lnTo>
                    <a:pt x="1998" y="6412"/>
                  </a:lnTo>
                  <a:close/>
                  <a:moveTo>
                    <a:pt x="27665" y="2689"/>
                  </a:moveTo>
                  <a:lnTo>
                    <a:pt x="27665" y="5055"/>
                  </a:lnTo>
                  <a:lnTo>
                    <a:pt x="27642" y="5254"/>
                  </a:lnTo>
                  <a:lnTo>
                    <a:pt x="27592" y="5427"/>
                  </a:lnTo>
                  <a:lnTo>
                    <a:pt x="27519" y="5573"/>
                  </a:lnTo>
                  <a:lnTo>
                    <a:pt x="27420" y="5672"/>
                  </a:lnTo>
                  <a:lnTo>
                    <a:pt x="27297" y="5772"/>
                  </a:lnTo>
                  <a:lnTo>
                    <a:pt x="27150" y="5819"/>
                  </a:lnTo>
                  <a:lnTo>
                    <a:pt x="27002" y="5869"/>
                  </a:lnTo>
                  <a:lnTo>
                    <a:pt x="26803" y="5869"/>
                  </a:lnTo>
                  <a:lnTo>
                    <a:pt x="26631" y="5869"/>
                  </a:lnTo>
                  <a:lnTo>
                    <a:pt x="26458" y="5819"/>
                  </a:lnTo>
                  <a:lnTo>
                    <a:pt x="26312" y="5772"/>
                  </a:lnTo>
                  <a:lnTo>
                    <a:pt x="26186" y="5672"/>
                  </a:lnTo>
                  <a:lnTo>
                    <a:pt x="26090" y="5573"/>
                  </a:lnTo>
                  <a:lnTo>
                    <a:pt x="26014" y="5427"/>
                  </a:lnTo>
                  <a:lnTo>
                    <a:pt x="25990" y="5254"/>
                  </a:lnTo>
                  <a:lnTo>
                    <a:pt x="25967" y="5055"/>
                  </a:lnTo>
                  <a:lnTo>
                    <a:pt x="25967" y="2689"/>
                  </a:lnTo>
                  <a:lnTo>
                    <a:pt x="25152" y="2689"/>
                  </a:lnTo>
                  <a:lnTo>
                    <a:pt x="25152" y="5155"/>
                  </a:lnTo>
                  <a:lnTo>
                    <a:pt x="25178" y="5301"/>
                  </a:lnTo>
                  <a:lnTo>
                    <a:pt x="25178" y="5427"/>
                  </a:lnTo>
                  <a:lnTo>
                    <a:pt x="25225" y="5573"/>
                  </a:lnTo>
                  <a:lnTo>
                    <a:pt x="25274" y="5696"/>
                  </a:lnTo>
                  <a:lnTo>
                    <a:pt x="25350" y="5819"/>
                  </a:lnTo>
                  <a:lnTo>
                    <a:pt x="25423" y="5918"/>
                  </a:lnTo>
                  <a:lnTo>
                    <a:pt x="25497" y="6017"/>
                  </a:lnTo>
                  <a:lnTo>
                    <a:pt x="25596" y="6117"/>
                  </a:lnTo>
                  <a:lnTo>
                    <a:pt x="25841" y="6263"/>
                  </a:lnTo>
                  <a:lnTo>
                    <a:pt x="26113" y="6386"/>
                  </a:lnTo>
                  <a:lnTo>
                    <a:pt x="26458" y="6436"/>
                  </a:lnTo>
                  <a:lnTo>
                    <a:pt x="26803" y="6462"/>
                  </a:lnTo>
                  <a:lnTo>
                    <a:pt x="27174" y="6436"/>
                  </a:lnTo>
                  <a:lnTo>
                    <a:pt x="27493" y="6386"/>
                  </a:lnTo>
                  <a:lnTo>
                    <a:pt x="27788" y="6263"/>
                  </a:lnTo>
                  <a:lnTo>
                    <a:pt x="28010" y="6117"/>
                  </a:lnTo>
                  <a:lnTo>
                    <a:pt x="28110" y="6017"/>
                  </a:lnTo>
                  <a:lnTo>
                    <a:pt x="28209" y="5918"/>
                  </a:lnTo>
                  <a:lnTo>
                    <a:pt x="28282" y="5819"/>
                  </a:lnTo>
                  <a:lnTo>
                    <a:pt x="28355" y="5696"/>
                  </a:lnTo>
                  <a:lnTo>
                    <a:pt x="28405" y="5573"/>
                  </a:lnTo>
                  <a:lnTo>
                    <a:pt x="28431" y="5427"/>
                  </a:lnTo>
                  <a:lnTo>
                    <a:pt x="28455" y="5301"/>
                  </a:lnTo>
                  <a:lnTo>
                    <a:pt x="28455" y="5155"/>
                  </a:lnTo>
                  <a:lnTo>
                    <a:pt x="28455" y="2689"/>
                  </a:lnTo>
                  <a:lnTo>
                    <a:pt x="27665" y="2689"/>
                  </a:lnTo>
                  <a:close/>
                  <a:moveTo>
                    <a:pt x="2761" y="9986"/>
                  </a:moveTo>
                  <a:lnTo>
                    <a:pt x="2688" y="10062"/>
                  </a:lnTo>
                  <a:lnTo>
                    <a:pt x="2615" y="10111"/>
                  </a:lnTo>
                  <a:lnTo>
                    <a:pt x="2516" y="10135"/>
                  </a:lnTo>
                  <a:lnTo>
                    <a:pt x="2442" y="10135"/>
                  </a:lnTo>
                  <a:lnTo>
                    <a:pt x="2367" y="10111"/>
                  </a:lnTo>
                  <a:lnTo>
                    <a:pt x="2317" y="10062"/>
                  </a:lnTo>
                  <a:lnTo>
                    <a:pt x="2270" y="10012"/>
                  </a:lnTo>
                  <a:lnTo>
                    <a:pt x="2220" y="9889"/>
                  </a:lnTo>
                  <a:lnTo>
                    <a:pt x="2194" y="9740"/>
                  </a:lnTo>
                  <a:lnTo>
                    <a:pt x="2220" y="9594"/>
                  </a:lnTo>
                  <a:lnTo>
                    <a:pt x="2270" y="9468"/>
                  </a:lnTo>
                  <a:lnTo>
                    <a:pt x="2317" y="9421"/>
                  </a:lnTo>
                  <a:lnTo>
                    <a:pt x="2367" y="9371"/>
                  </a:lnTo>
                  <a:lnTo>
                    <a:pt x="2442" y="9345"/>
                  </a:lnTo>
                  <a:lnTo>
                    <a:pt x="2516" y="9345"/>
                  </a:lnTo>
                  <a:lnTo>
                    <a:pt x="2615" y="9345"/>
                  </a:lnTo>
                  <a:lnTo>
                    <a:pt x="2688" y="9395"/>
                  </a:lnTo>
                  <a:lnTo>
                    <a:pt x="2761" y="9468"/>
                  </a:lnTo>
                  <a:lnTo>
                    <a:pt x="2837" y="9568"/>
                  </a:lnTo>
                  <a:lnTo>
                    <a:pt x="3156" y="9395"/>
                  </a:lnTo>
                  <a:lnTo>
                    <a:pt x="3106" y="9296"/>
                  </a:lnTo>
                  <a:lnTo>
                    <a:pt x="3033" y="9199"/>
                  </a:lnTo>
                  <a:lnTo>
                    <a:pt x="2960" y="9123"/>
                  </a:lnTo>
                  <a:lnTo>
                    <a:pt x="2861" y="9076"/>
                  </a:lnTo>
                  <a:lnTo>
                    <a:pt x="2688" y="9026"/>
                  </a:lnTo>
                  <a:lnTo>
                    <a:pt x="2490" y="9000"/>
                  </a:lnTo>
                  <a:lnTo>
                    <a:pt x="2343" y="9000"/>
                  </a:lnTo>
                  <a:lnTo>
                    <a:pt x="2194" y="9050"/>
                  </a:lnTo>
                  <a:lnTo>
                    <a:pt x="2072" y="9100"/>
                  </a:lnTo>
                  <a:lnTo>
                    <a:pt x="1972" y="9199"/>
                  </a:lnTo>
                  <a:lnTo>
                    <a:pt x="1897" y="9296"/>
                  </a:lnTo>
                  <a:lnTo>
                    <a:pt x="1823" y="9421"/>
                  </a:lnTo>
                  <a:lnTo>
                    <a:pt x="1774" y="9568"/>
                  </a:lnTo>
                  <a:lnTo>
                    <a:pt x="1774" y="9740"/>
                  </a:lnTo>
                  <a:lnTo>
                    <a:pt x="1774" y="9889"/>
                  </a:lnTo>
                  <a:lnTo>
                    <a:pt x="1823" y="10036"/>
                  </a:lnTo>
                  <a:lnTo>
                    <a:pt x="1897" y="10161"/>
                  </a:lnTo>
                  <a:lnTo>
                    <a:pt x="1972" y="10284"/>
                  </a:lnTo>
                  <a:lnTo>
                    <a:pt x="2072" y="10357"/>
                  </a:lnTo>
                  <a:lnTo>
                    <a:pt x="2194" y="10430"/>
                  </a:lnTo>
                  <a:lnTo>
                    <a:pt x="2343" y="10456"/>
                  </a:lnTo>
                  <a:lnTo>
                    <a:pt x="2490" y="10480"/>
                  </a:lnTo>
                  <a:lnTo>
                    <a:pt x="2615" y="10480"/>
                  </a:lnTo>
                  <a:lnTo>
                    <a:pt x="2712" y="10456"/>
                  </a:lnTo>
                  <a:lnTo>
                    <a:pt x="2811" y="10407"/>
                  </a:lnTo>
                  <a:lnTo>
                    <a:pt x="2910" y="10357"/>
                  </a:lnTo>
                  <a:lnTo>
                    <a:pt x="3057" y="10234"/>
                  </a:lnTo>
                  <a:lnTo>
                    <a:pt x="3182" y="10062"/>
                  </a:lnTo>
                  <a:lnTo>
                    <a:pt x="2811" y="9889"/>
                  </a:lnTo>
                  <a:lnTo>
                    <a:pt x="2761" y="9986"/>
                  </a:lnTo>
                  <a:close/>
                  <a:moveTo>
                    <a:pt x="26286" y="10456"/>
                  </a:moveTo>
                  <a:lnTo>
                    <a:pt x="27446" y="10456"/>
                  </a:lnTo>
                  <a:lnTo>
                    <a:pt x="27446" y="10085"/>
                  </a:lnTo>
                  <a:lnTo>
                    <a:pt x="26680" y="10085"/>
                  </a:lnTo>
                  <a:lnTo>
                    <a:pt x="26680" y="9863"/>
                  </a:lnTo>
                  <a:lnTo>
                    <a:pt x="27323" y="9863"/>
                  </a:lnTo>
                  <a:lnTo>
                    <a:pt x="27323" y="9544"/>
                  </a:lnTo>
                  <a:lnTo>
                    <a:pt x="26680" y="9544"/>
                  </a:lnTo>
                  <a:lnTo>
                    <a:pt x="26680" y="9395"/>
                  </a:lnTo>
                  <a:lnTo>
                    <a:pt x="27446" y="9395"/>
                  </a:lnTo>
                  <a:lnTo>
                    <a:pt x="27446" y="9026"/>
                  </a:lnTo>
                  <a:lnTo>
                    <a:pt x="26286" y="9026"/>
                  </a:lnTo>
                  <a:lnTo>
                    <a:pt x="26286" y="10456"/>
                  </a:lnTo>
                  <a:close/>
                  <a:moveTo>
                    <a:pt x="18125" y="10456"/>
                  </a:moveTo>
                  <a:lnTo>
                    <a:pt x="19259" y="10456"/>
                  </a:lnTo>
                  <a:lnTo>
                    <a:pt x="19259" y="10085"/>
                  </a:lnTo>
                  <a:lnTo>
                    <a:pt x="18520" y="10085"/>
                  </a:lnTo>
                  <a:lnTo>
                    <a:pt x="18520" y="9863"/>
                  </a:lnTo>
                  <a:lnTo>
                    <a:pt x="19160" y="9863"/>
                  </a:lnTo>
                  <a:lnTo>
                    <a:pt x="19160" y="9544"/>
                  </a:lnTo>
                  <a:lnTo>
                    <a:pt x="18520" y="9544"/>
                  </a:lnTo>
                  <a:lnTo>
                    <a:pt x="18520" y="9395"/>
                  </a:lnTo>
                  <a:lnTo>
                    <a:pt x="19259" y="9395"/>
                  </a:lnTo>
                  <a:lnTo>
                    <a:pt x="19259" y="9026"/>
                  </a:lnTo>
                  <a:lnTo>
                    <a:pt x="18125" y="9026"/>
                  </a:lnTo>
                  <a:lnTo>
                    <a:pt x="18125" y="10456"/>
                  </a:lnTo>
                  <a:close/>
                  <a:moveTo>
                    <a:pt x="16422" y="9913"/>
                  </a:moveTo>
                  <a:lnTo>
                    <a:pt x="16717" y="10456"/>
                  </a:lnTo>
                  <a:lnTo>
                    <a:pt x="16249" y="10456"/>
                  </a:lnTo>
                  <a:lnTo>
                    <a:pt x="16027" y="9986"/>
                  </a:lnTo>
                  <a:lnTo>
                    <a:pt x="15855" y="9986"/>
                  </a:lnTo>
                  <a:lnTo>
                    <a:pt x="15855" y="10456"/>
                  </a:lnTo>
                  <a:lnTo>
                    <a:pt x="15437" y="10456"/>
                  </a:lnTo>
                  <a:lnTo>
                    <a:pt x="15437" y="9026"/>
                  </a:lnTo>
                  <a:lnTo>
                    <a:pt x="16127" y="9026"/>
                  </a:lnTo>
                  <a:lnTo>
                    <a:pt x="16249" y="9026"/>
                  </a:lnTo>
                  <a:lnTo>
                    <a:pt x="16349" y="9050"/>
                  </a:lnTo>
                  <a:lnTo>
                    <a:pt x="16445" y="9100"/>
                  </a:lnTo>
                  <a:lnTo>
                    <a:pt x="16521" y="9149"/>
                  </a:lnTo>
                  <a:lnTo>
                    <a:pt x="16594" y="9222"/>
                  </a:lnTo>
                  <a:lnTo>
                    <a:pt x="16618" y="9296"/>
                  </a:lnTo>
                  <a:lnTo>
                    <a:pt x="16668" y="9395"/>
                  </a:lnTo>
                  <a:lnTo>
                    <a:pt x="16668" y="9494"/>
                  </a:lnTo>
                  <a:lnTo>
                    <a:pt x="16644" y="9641"/>
                  </a:lnTo>
                  <a:lnTo>
                    <a:pt x="16594" y="9766"/>
                  </a:lnTo>
                  <a:lnTo>
                    <a:pt x="16521" y="9839"/>
                  </a:lnTo>
                  <a:lnTo>
                    <a:pt x="16422" y="9913"/>
                  </a:lnTo>
                  <a:close/>
                  <a:moveTo>
                    <a:pt x="16249" y="9468"/>
                  </a:moveTo>
                  <a:lnTo>
                    <a:pt x="16200" y="9421"/>
                  </a:lnTo>
                  <a:lnTo>
                    <a:pt x="16176" y="9395"/>
                  </a:lnTo>
                  <a:lnTo>
                    <a:pt x="16101" y="9395"/>
                  </a:lnTo>
                  <a:lnTo>
                    <a:pt x="15855" y="9395"/>
                  </a:lnTo>
                  <a:lnTo>
                    <a:pt x="15855" y="9667"/>
                  </a:lnTo>
                  <a:lnTo>
                    <a:pt x="16101" y="9667"/>
                  </a:lnTo>
                  <a:lnTo>
                    <a:pt x="16176" y="9667"/>
                  </a:lnTo>
                  <a:lnTo>
                    <a:pt x="16200" y="9641"/>
                  </a:lnTo>
                  <a:lnTo>
                    <a:pt x="16249" y="9594"/>
                  </a:lnTo>
                  <a:lnTo>
                    <a:pt x="16249" y="9544"/>
                  </a:lnTo>
                  <a:lnTo>
                    <a:pt x="16249" y="9468"/>
                  </a:lnTo>
                  <a:close/>
                  <a:moveTo>
                    <a:pt x="19725" y="3971"/>
                  </a:moveTo>
                  <a:lnTo>
                    <a:pt x="19774" y="4193"/>
                  </a:lnTo>
                  <a:lnTo>
                    <a:pt x="19774" y="4415"/>
                  </a:lnTo>
                  <a:lnTo>
                    <a:pt x="19774" y="4637"/>
                  </a:lnTo>
                  <a:lnTo>
                    <a:pt x="17039" y="4637"/>
                  </a:lnTo>
                  <a:lnTo>
                    <a:pt x="17064" y="4883"/>
                  </a:lnTo>
                  <a:lnTo>
                    <a:pt x="17138" y="5081"/>
                  </a:lnTo>
                  <a:lnTo>
                    <a:pt x="17237" y="5278"/>
                  </a:lnTo>
                  <a:lnTo>
                    <a:pt x="17360" y="5401"/>
                  </a:lnTo>
                  <a:lnTo>
                    <a:pt x="17509" y="5523"/>
                  </a:lnTo>
                  <a:lnTo>
                    <a:pt x="17681" y="5623"/>
                  </a:lnTo>
                  <a:lnTo>
                    <a:pt x="17877" y="5672"/>
                  </a:lnTo>
                  <a:lnTo>
                    <a:pt x="18076" y="5696"/>
                  </a:lnTo>
                  <a:lnTo>
                    <a:pt x="18470" y="5696"/>
                  </a:lnTo>
                  <a:lnTo>
                    <a:pt x="18865" y="5646"/>
                  </a:lnTo>
                  <a:lnTo>
                    <a:pt x="19061" y="5599"/>
                  </a:lnTo>
                  <a:lnTo>
                    <a:pt x="19259" y="5549"/>
                  </a:lnTo>
                  <a:lnTo>
                    <a:pt x="19432" y="5474"/>
                  </a:lnTo>
                  <a:lnTo>
                    <a:pt x="19578" y="5401"/>
                  </a:lnTo>
                  <a:lnTo>
                    <a:pt x="19578" y="6166"/>
                  </a:lnTo>
                  <a:lnTo>
                    <a:pt x="19210" y="6313"/>
                  </a:lnTo>
                  <a:lnTo>
                    <a:pt x="18839" y="6412"/>
                  </a:lnTo>
                  <a:lnTo>
                    <a:pt x="18643" y="6436"/>
                  </a:lnTo>
                  <a:lnTo>
                    <a:pt x="18421" y="6462"/>
                  </a:lnTo>
                  <a:lnTo>
                    <a:pt x="17976" y="6436"/>
                  </a:lnTo>
                  <a:lnTo>
                    <a:pt x="17754" y="6412"/>
                  </a:lnTo>
                  <a:lnTo>
                    <a:pt x="17556" y="6363"/>
                  </a:lnTo>
                  <a:lnTo>
                    <a:pt x="17360" y="6289"/>
                  </a:lnTo>
                  <a:lnTo>
                    <a:pt x="17187" y="6214"/>
                  </a:lnTo>
                  <a:lnTo>
                    <a:pt x="17015" y="6117"/>
                  </a:lnTo>
                  <a:lnTo>
                    <a:pt x="16866" y="6017"/>
                  </a:lnTo>
                  <a:lnTo>
                    <a:pt x="16743" y="5895"/>
                  </a:lnTo>
                  <a:lnTo>
                    <a:pt x="16620" y="5772"/>
                  </a:lnTo>
                  <a:lnTo>
                    <a:pt x="16497" y="5623"/>
                  </a:lnTo>
                  <a:lnTo>
                    <a:pt x="16422" y="5474"/>
                  </a:lnTo>
                  <a:lnTo>
                    <a:pt x="16349" y="5327"/>
                  </a:lnTo>
                  <a:lnTo>
                    <a:pt x="16275" y="5155"/>
                  </a:lnTo>
                  <a:lnTo>
                    <a:pt x="16226" y="4982"/>
                  </a:lnTo>
                  <a:lnTo>
                    <a:pt x="16200" y="4810"/>
                  </a:lnTo>
                  <a:lnTo>
                    <a:pt x="16200" y="4611"/>
                  </a:lnTo>
                  <a:lnTo>
                    <a:pt x="16200" y="4439"/>
                  </a:lnTo>
                  <a:lnTo>
                    <a:pt x="16200" y="4242"/>
                  </a:lnTo>
                  <a:lnTo>
                    <a:pt x="16226" y="4044"/>
                  </a:lnTo>
                  <a:lnTo>
                    <a:pt x="16275" y="3848"/>
                  </a:lnTo>
                  <a:lnTo>
                    <a:pt x="16349" y="3675"/>
                  </a:lnTo>
                  <a:lnTo>
                    <a:pt x="16422" y="3503"/>
                  </a:lnTo>
                  <a:lnTo>
                    <a:pt x="16497" y="3354"/>
                  </a:lnTo>
                  <a:lnTo>
                    <a:pt x="16594" y="3207"/>
                  </a:lnTo>
                  <a:lnTo>
                    <a:pt x="16720" y="3084"/>
                  </a:lnTo>
                  <a:lnTo>
                    <a:pt x="16842" y="2959"/>
                  </a:lnTo>
                  <a:lnTo>
                    <a:pt x="16989" y="2862"/>
                  </a:lnTo>
                  <a:lnTo>
                    <a:pt x="17138" y="2763"/>
                  </a:lnTo>
                  <a:lnTo>
                    <a:pt x="17287" y="2689"/>
                  </a:lnTo>
                  <a:lnTo>
                    <a:pt x="17459" y="2614"/>
                  </a:lnTo>
                  <a:lnTo>
                    <a:pt x="17632" y="2590"/>
                  </a:lnTo>
                  <a:lnTo>
                    <a:pt x="17828" y="2564"/>
                  </a:lnTo>
                  <a:lnTo>
                    <a:pt x="18026" y="2541"/>
                  </a:lnTo>
                  <a:lnTo>
                    <a:pt x="18248" y="2564"/>
                  </a:lnTo>
                  <a:lnTo>
                    <a:pt x="18444" y="2590"/>
                  </a:lnTo>
                  <a:lnTo>
                    <a:pt x="18617" y="2640"/>
                  </a:lnTo>
                  <a:lnTo>
                    <a:pt x="18789" y="2689"/>
                  </a:lnTo>
                  <a:lnTo>
                    <a:pt x="18962" y="2786"/>
                  </a:lnTo>
                  <a:lnTo>
                    <a:pt x="19110" y="2886"/>
                  </a:lnTo>
                  <a:lnTo>
                    <a:pt x="19233" y="2985"/>
                  </a:lnTo>
                  <a:lnTo>
                    <a:pt x="19356" y="3131"/>
                  </a:lnTo>
                  <a:lnTo>
                    <a:pt x="19455" y="3280"/>
                  </a:lnTo>
                  <a:lnTo>
                    <a:pt x="19555" y="3429"/>
                  </a:lnTo>
                  <a:lnTo>
                    <a:pt x="19628" y="3602"/>
                  </a:lnTo>
                  <a:lnTo>
                    <a:pt x="19701" y="3774"/>
                  </a:lnTo>
                  <a:lnTo>
                    <a:pt x="19725" y="3971"/>
                  </a:lnTo>
                  <a:close/>
                  <a:moveTo>
                    <a:pt x="18914" y="4044"/>
                  </a:moveTo>
                  <a:lnTo>
                    <a:pt x="18888" y="3871"/>
                  </a:lnTo>
                  <a:lnTo>
                    <a:pt x="18839" y="3725"/>
                  </a:lnTo>
                  <a:lnTo>
                    <a:pt x="18789" y="3602"/>
                  </a:lnTo>
                  <a:lnTo>
                    <a:pt x="18692" y="3503"/>
                  </a:lnTo>
                  <a:lnTo>
                    <a:pt x="18593" y="3403"/>
                  </a:lnTo>
                  <a:lnTo>
                    <a:pt x="18470" y="3354"/>
                  </a:lnTo>
                  <a:lnTo>
                    <a:pt x="18321" y="3304"/>
                  </a:lnTo>
                  <a:lnTo>
                    <a:pt x="18149" y="3280"/>
                  </a:lnTo>
                  <a:lnTo>
                    <a:pt x="17976" y="3280"/>
                  </a:lnTo>
                  <a:lnTo>
                    <a:pt x="17804" y="3330"/>
                  </a:lnTo>
                  <a:lnTo>
                    <a:pt x="17655" y="3380"/>
                  </a:lnTo>
                  <a:lnTo>
                    <a:pt x="17509" y="3477"/>
                  </a:lnTo>
                  <a:lnTo>
                    <a:pt x="17360" y="3576"/>
                  </a:lnTo>
                  <a:lnTo>
                    <a:pt x="17237" y="3725"/>
                  </a:lnTo>
                  <a:lnTo>
                    <a:pt x="17138" y="3871"/>
                  </a:lnTo>
                  <a:lnTo>
                    <a:pt x="17088" y="4044"/>
                  </a:lnTo>
                  <a:lnTo>
                    <a:pt x="18914" y="4044"/>
                  </a:lnTo>
                  <a:close/>
                  <a:moveTo>
                    <a:pt x="23821" y="6289"/>
                  </a:moveTo>
                  <a:lnTo>
                    <a:pt x="23474" y="6386"/>
                  </a:lnTo>
                  <a:lnTo>
                    <a:pt x="23080" y="6436"/>
                  </a:lnTo>
                  <a:lnTo>
                    <a:pt x="22711" y="6462"/>
                  </a:lnTo>
                  <a:lnTo>
                    <a:pt x="22463" y="6436"/>
                  </a:lnTo>
                  <a:lnTo>
                    <a:pt x="22217" y="6412"/>
                  </a:lnTo>
                  <a:lnTo>
                    <a:pt x="22021" y="6386"/>
                  </a:lnTo>
                  <a:lnTo>
                    <a:pt x="21799" y="6313"/>
                  </a:lnTo>
                  <a:lnTo>
                    <a:pt x="21627" y="6240"/>
                  </a:lnTo>
                  <a:lnTo>
                    <a:pt x="21454" y="6166"/>
                  </a:lnTo>
                  <a:lnTo>
                    <a:pt x="21279" y="6067"/>
                  </a:lnTo>
                  <a:lnTo>
                    <a:pt x="21133" y="5944"/>
                  </a:lnTo>
                  <a:lnTo>
                    <a:pt x="21010" y="5819"/>
                  </a:lnTo>
                  <a:lnTo>
                    <a:pt x="20911" y="5672"/>
                  </a:lnTo>
                  <a:lnTo>
                    <a:pt x="20812" y="5500"/>
                  </a:lnTo>
                  <a:lnTo>
                    <a:pt x="20738" y="5327"/>
                  </a:lnTo>
                  <a:lnTo>
                    <a:pt x="20665" y="5129"/>
                  </a:lnTo>
                  <a:lnTo>
                    <a:pt x="20639" y="4933"/>
                  </a:lnTo>
                  <a:lnTo>
                    <a:pt x="20589" y="4734"/>
                  </a:lnTo>
                  <a:lnTo>
                    <a:pt x="20589" y="4514"/>
                  </a:lnTo>
                  <a:lnTo>
                    <a:pt x="20589" y="4292"/>
                  </a:lnTo>
                  <a:lnTo>
                    <a:pt x="20615" y="4070"/>
                  </a:lnTo>
                  <a:lnTo>
                    <a:pt x="20665" y="3897"/>
                  </a:lnTo>
                  <a:lnTo>
                    <a:pt x="20712" y="3699"/>
                  </a:lnTo>
                  <a:lnTo>
                    <a:pt x="20788" y="3526"/>
                  </a:lnTo>
                  <a:lnTo>
                    <a:pt x="20887" y="3380"/>
                  </a:lnTo>
                  <a:lnTo>
                    <a:pt x="20984" y="3231"/>
                  </a:lnTo>
                  <a:lnTo>
                    <a:pt x="21083" y="3084"/>
                  </a:lnTo>
                  <a:lnTo>
                    <a:pt x="21206" y="2959"/>
                  </a:lnTo>
                  <a:lnTo>
                    <a:pt x="21355" y="2862"/>
                  </a:lnTo>
                  <a:lnTo>
                    <a:pt x="21501" y="2786"/>
                  </a:lnTo>
                  <a:lnTo>
                    <a:pt x="21650" y="2713"/>
                  </a:lnTo>
                  <a:lnTo>
                    <a:pt x="21823" y="2640"/>
                  </a:lnTo>
                  <a:lnTo>
                    <a:pt x="21995" y="2590"/>
                  </a:lnTo>
                  <a:lnTo>
                    <a:pt x="22194" y="2564"/>
                  </a:lnTo>
                  <a:lnTo>
                    <a:pt x="22390" y="2564"/>
                  </a:lnTo>
                  <a:lnTo>
                    <a:pt x="22661" y="2590"/>
                  </a:lnTo>
                  <a:lnTo>
                    <a:pt x="22884" y="2614"/>
                  </a:lnTo>
                  <a:lnTo>
                    <a:pt x="23129" y="2713"/>
                  </a:lnTo>
                  <a:lnTo>
                    <a:pt x="23328" y="2812"/>
                  </a:lnTo>
                  <a:lnTo>
                    <a:pt x="23328" y="2541"/>
                  </a:lnTo>
                  <a:lnTo>
                    <a:pt x="24140" y="2541"/>
                  </a:lnTo>
                  <a:lnTo>
                    <a:pt x="24117" y="6190"/>
                  </a:lnTo>
                  <a:lnTo>
                    <a:pt x="23821" y="6289"/>
                  </a:lnTo>
                  <a:close/>
                  <a:moveTo>
                    <a:pt x="23328" y="3576"/>
                  </a:moveTo>
                  <a:lnTo>
                    <a:pt x="23129" y="3453"/>
                  </a:lnTo>
                  <a:lnTo>
                    <a:pt x="22933" y="3380"/>
                  </a:lnTo>
                  <a:lnTo>
                    <a:pt x="22735" y="3330"/>
                  </a:lnTo>
                  <a:lnTo>
                    <a:pt x="22539" y="3304"/>
                  </a:lnTo>
                  <a:lnTo>
                    <a:pt x="22317" y="3330"/>
                  </a:lnTo>
                  <a:lnTo>
                    <a:pt x="22094" y="3380"/>
                  </a:lnTo>
                  <a:lnTo>
                    <a:pt x="21896" y="3477"/>
                  </a:lnTo>
                  <a:lnTo>
                    <a:pt x="21749" y="3625"/>
                  </a:lnTo>
                  <a:lnTo>
                    <a:pt x="21601" y="3798"/>
                  </a:lnTo>
                  <a:lnTo>
                    <a:pt x="21527" y="3994"/>
                  </a:lnTo>
                  <a:lnTo>
                    <a:pt x="21454" y="4242"/>
                  </a:lnTo>
                  <a:lnTo>
                    <a:pt x="21428" y="4514"/>
                  </a:lnTo>
                  <a:lnTo>
                    <a:pt x="21454" y="4784"/>
                  </a:lnTo>
                  <a:lnTo>
                    <a:pt x="21527" y="5032"/>
                  </a:lnTo>
                  <a:lnTo>
                    <a:pt x="21627" y="5228"/>
                  </a:lnTo>
                  <a:lnTo>
                    <a:pt x="21749" y="5401"/>
                  </a:lnTo>
                  <a:lnTo>
                    <a:pt x="21922" y="5523"/>
                  </a:lnTo>
                  <a:lnTo>
                    <a:pt x="22118" y="5623"/>
                  </a:lnTo>
                  <a:lnTo>
                    <a:pt x="22366" y="5696"/>
                  </a:lnTo>
                  <a:lnTo>
                    <a:pt x="22612" y="5722"/>
                  </a:lnTo>
                  <a:lnTo>
                    <a:pt x="22907" y="5696"/>
                  </a:lnTo>
                  <a:lnTo>
                    <a:pt x="23106" y="5672"/>
                  </a:lnTo>
                  <a:lnTo>
                    <a:pt x="23302" y="5623"/>
                  </a:lnTo>
                  <a:lnTo>
                    <a:pt x="23328" y="3576"/>
                  </a:lnTo>
                  <a:close/>
                  <a:moveTo>
                    <a:pt x="12921" y="5944"/>
                  </a:moveTo>
                  <a:lnTo>
                    <a:pt x="12772" y="6067"/>
                  </a:lnTo>
                  <a:lnTo>
                    <a:pt x="12625" y="6166"/>
                  </a:lnTo>
                  <a:lnTo>
                    <a:pt x="12453" y="6240"/>
                  </a:lnTo>
                  <a:lnTo>
                    <a:pt x="12254" y="6313"/>
                  </a:lnTo>
                  <a:lnTo>
                    <a:pt x="12058" y="6386"/>
                  </a:lnTo>
                  <a:lnTo>
                    <a:pt x="11836" y="6412"/>
                  </a:lnTo>
                  <a:lnTo>
                    <a:pt x="11614" y="6436"/>
                  </a:lnTo>
                  <a:lnTo>
                    <a:pt x="11366" y="6462"/>
                  </a:lnTo>
                  <a:lnTo>
                    <a:pt x="11021" y="6436"/>
                  </a:lnTo>
                  <a:lnTo>
                    <a:pt x="10676" y="6386"/>
                  </a:lnTo>
                  <a:lnTo>
                    <a:pt x="10305" y="6313"/>
                  </a:lnTo>
                  <a:lnTo>
                    <a:pt x="9963" y="6190"/>
                  </a:lnTo>
                  <a:lnTo>
                    <a:pt x="9937" y="765"/>
                  </a:lnTo>
                  <a:lnTo>
                    <a:pt x="10749" y="765"/>
                  </a:lnTo>
                  <a:lnTo>
                    <a:pt x="10749" y="2763"/>
                  </a:lnTo>
                  <a:lnTo>
                    <a:pt x="11021" y="2663"/>
                  </a:lnTo>
                  <a:lnTo>
                    <a:pt x="11269" y="2614"/>
                  </a:lnTo>
                  <a:lnTo>
                    <a:pt x="11489" y="2564"/>
                  </a:lnTo>
                  <a:lnTo>
                    <a:pt x="11664" y="2564"/>
                  </a:lnTo>
                  <a:lnTo>
                    <a:pt x="11860" y="2564"/>
                  </a:lnTo>
                  <a:lnTo>
                    <a:pt x="12058" y="2590"/>
                  </a:lnTo>
                  <a:lnTo>
                    <a:pt x="12231" y="2640"/>
                  </a:lnTo>
                  <a:lnTo>
                    <a:pt x="12403" y="2713"/>
                  </a:lnTo>
                  <a:lnTo>
                    <a:pt x="12576" y="2786"/>
                  </a:lnTo>
                  <a:lnTo>
                    <a:pt x="12722" y="2862"/>
                  </a:lnTo>
                  <a:lnTo>
                    <a:pt x="12847" y="2959"/>
                  </a:lnTo>
                  <a:lnTo>
                    <a:pt x="12970" y="3084"/>
                  </a:lnTo>
                  <a:lnTo>
                    <a:pt x="13093" y="3231"/>
                  </a:lnTo>
                  <a:lnTo>
                    <a:pt x="13192" y="3380"/>
                  </a:lnTo>
                  <a:lnTo>
                    <a:pt x="13265" y="3526"/>
                  </a:lnTo>
                  <a:lnTo>
                    <a:pt x="13339" y="3699"/>
                  </a:lnTo>
                  <a:lnTo>
                    <a:pt x="13388" y="3897"/>
                  </a:lnTo>
                  <a:lnTo>
                    <a:pt x="13438" y="4070"/>
                  </a:lnTo>
                  <a:lnTo>
                    <a:pt x="13462" y="4292"/>
                  </a:lnTo>
                  <a:lnTo>
                    <a:pt x="13462" y="4514"/>
                  </a:lnTo>
                  <a:lnTo>
                    <a:pt x="13462" y="4734"/>
                  </a:lnTo>
                  <a:lnTo>
                    <a:pt x="13438" y="4933"/>
                  </a:lnTo>
                  <a:lnTo>
                    <a:pt x="13388" y="5129"/>
                  </a:lnTo>
                  <a:lnTo>
                    <a:pt x="13339" y="5327"/>
                  </a:lnTo>
                  <a:lnTo>
                    <a:pt x="13265" y="5500"/>
                  </a:lnTo>
                  <a:lnTo>
                    <a:pt x="13166" y="5672"/>
                  </a:lnTo>
                  <a:lnTo>
                    <a:pt x="13043" y="5795"/>
                  </a:lnTo>
                  <a:lnTo>
                    <a:pt x="12921" y="5944"/>
                  </a:lnTo>
                  <a:close/>
                  <a:moveTo>
                    <a:pt x="12625" y="4514"/>
                  </a:moveTo>
                  <a:lnTo>
                    <a:pt x="12599" y="4242"/>
                  </a:lnTo>
                  <a:lnTo>
                    <a:pt x="12550" y="3994"/>
                  </a:lnTo>
                  <a:lnTo>
                    <a:pt x="12453" y="3798"/>
                  </a:lnTo>
                  <a:lnTo>
                    <a:pt x="12328" y="3625"/>
                  </a:lnTo>
                  <a:lnTo>
                    <a:pt x="12155" y="3477"/>
                  </a:lnTo>
                  <a:lnTo>
                    <a:pt x="11983" y="3380"/>
                  </a:lnTo>
                  <a:lnTo>
                    <a:pt x="11760" y="3330"/>
                  </a:lnTo>
                  <a:lnTo>
                    <a:pt x="11515" y="3304"/>
                  </a:lnTo>
                  <a:lnTo>
                    <a:pt x="11293" y="3330"/>
                  </a:lnTo>
                  <a:lnTo>
                    <a:pt x="11094" y="3380"/>
                  </a:lnTo>
                  <a:lnTo>
                    <a:pt x="10898" y="3429"/>
                  </a:lnTo>
                  <a:lnTo>
                    <a:pt x="10749" y="3503"/>
                  </a:lnTo>
                  <a:lnTo>
                    <a:pt x="10749" y="5573"/>
                  </a:lnTo>
                  <a:lnTo>
                    <a:pt x="10922" y="5646"/>
                  </a:lnTo>
                  <a:lnTo>
                    <a:pt x="11094" y="5672"/>
                  </a:lnTo>
                  <a:lnTo>
                    <a:pt x="11269" y="5696"/>
                  </a:lnTo>
                  <a:lnTo>
                    <a:pt x="11442" y="5722"/>
                  </a:lnTo>
                  <a:lnTo>
                    <a:pt x="11711" y="5696"/>
                  </a:lnTo>
                  <a:lnTo>
                    <a:pt x="11959" y="5623"/>
                  </a:lnTo>
                  <a:lnTo>
                    <a:pt x="12155" y="5523"/>
                  </a:lnTo>
                  <a:lnTo>
                    <a:pt x="12328" y="5401"/>
                  </a:lnTo>
                  <a:lnTo>
                    <a:pt x="12453" y="5228"/>
                  </a:lnTo>
                  <a:lnTo>
                    <a:pt x="12550" y="5032"/>
                  </a:lnTo>
                  <a:lnTo>
                    <a:pt x="12599" y="4784"/>
                  </a:lnTo>
                  <a:lnTo>
                    <a:pt x="12625" y="4514"/>
                  </a:lnTo>
                  <a:close/>
                  <a:moveTo>
                    <a:pt x="23994" y="9468"/>
                  </a:moveTo>
                  <a:lnTo>
                    <a:pt x="24041" y="9421"/>
                  </a:lnTo>
                  <a:lnTo>
                    <a:pt x="24091" y="9371"/>
                  </a:lnTo>
                  <a:lnTo>
                    <a:pt x="24140" y="9345"/>
                  </a:lnTo>
                  <a:lnTo>
                    <a:pt x="24216" y="9345"/>
                  </a:lnTo>
                  <a:lnTo>
                    <a:pt x="24313" y="9345"/>
                  </a:lnTo>
                  <a:lnTo>
                    <a:pt x="24412" y="9395"/>
                  </a:lnTo>
                  <a:lnTo>
                    <a:pt x="24485" y="9468"/>
                  </a:lnTo>
                  <a:lnTo>
                    <a:pt x="24535" y="9568"/>
                  </a:lnTo>
                  <a:lnTo>
                    <a:pt x="24880" y="9395"/>
                  </a:lnTo>
                  <a:lnTo>
                    <a:pt x="24804" y="9296"/>
                  </a:lnTo>
                  <a:lnTo>
                    <a:pt x="24733" y="9199"/>
                  </a:lnTo>
                  <a:lnTo>
                    <a:pt x="24658" y="9123"/>
                  </a:lnTo>
                  <a:lnTo>
                    <a:pt x="24585" y="9076"/>
                  </a:lnTo>
                  <a:lnTo>
                    <a:pt x="24412" y="9026"/>
                  </a:lnTo>
                  <a:lnTo>
                    <a:pt x="24216" y="9000"/>
                  </a:lnTo>
                  <a:lnTo>
                    <a:pt x="24067" y="9000"/>
                  </a:lnTo>
                  <a:lnTo>
                    <a:pt x="23918" y="9050"/>
                  </a:lnTo>
                  <a:lnTo>
                    <a:pt x="23795" y="9100"/>
                  </a:lnTo>
                  <a:lnTo>
                    <a:pt x="23696" y="9199"/>
                  </a:lnTo>
                  <a:lnTo>
                    <a:pt x="23599" y="9296"/>
                  </a:lnTo>
                  <a:lnTo>
                    <a:pt x="23524" y="9421"/>
                  </a:lnTo>
                  <a:lnTo>
                    <a:pt x="23500" y="9568"/>
                  </a:lnTo>
                  <a:lnTo>
                    <a:pt x="23474" y="9740"/>
                  </a:lnTo>
                  <a:lnTo>
                    <a:pt x="23500" y="9889"/>
                  </a:lnTo>
                  <a:lnTo>
                    <a:pt x="23524" y="10036"/>
                  </a:lnTo>
                  <a:lnTo>
                    <a:pt x="23599" y="10161"/>
                  </a:lnTo>
                  <a:lnTo>
                    <a:pt x="23696" y="10284"/>
                  </a:lnTo>
                  <a:lnTo>
                    <a:pt x="23795" y="10357"/>
                  </a:lnTo>
                  <a:lnTo>
                    <a:pt x="23918" y="10430"/>
                  </a:lnTo>
                  <a:lnTo>
                    <a:pt x="24067" y="10456"/>
                  </a:lnTo>
                  <a:lnTo>
                    <a:pt x="24216" y="10480"/>
                  </a:lnTo>
                  <a:lnTo>
                    <a:pt x="24339" y="10480"/>
                  </a:lnTo>
                  <a:lnTo>
                    <a:pt x="24436" y="10456"/>
                  </a:lnTo>
                  <a:lnTo>
                    <a:pt x="24535" y="10407"/>
                  </a:lnTo>
                  <a:lnTo>
                    <a:pt x="24611" y="10357"/>
                  </a:lnTo>
                  <a:lnTo>
                    <a:pt x="24757" y="10234"/>
                  </a:lnTo>
                  <a:lnTo>
                    <a:pt x="24880" y="10062"/>
                  </a:lnTo>
                  <a:lnTo>
                    <a:pt x="24535" y="9889"/>
                  </a:lnTo>
                  <a:lnTo>
                    <a:pt x="24462" y="9986"/>
                  </a:lnTo>
                  <a:lnTo>
                    <a:pt x="24412" y="10062"/>
                  </a:lnTo>
                  <a:lnTo>
                    <a:pt x="24313" y="10111"/>
                  </a:lnTo>
                  <a:lnTo>
                    <a:pt x="24216" y="10135"/>
                  </a:lnTo>
                  <a:lnTo>
                    <a:pt x="24140" y="10135"/>
                  </a:lnTo>
                  <a:lnTo>
                    <a:pt x="24091" y="10111"/>
                  </a:lnTo>
                  <a:lnTo>
                    <a:pt x="24041" y="10062"/>
                  </a:lnTo>
                  <a:lnTo>
                    <a:pt x="23994" y="10012"/>
                  </a:lnTo>
                  <a:lnTo>
                    <a:pt x="23918" y="9889"/>
                  </a:lnTo>
                  <a:lnTo>
                    <a:pt x="23895" y="9740"/>
                  </a:lnTo>
                  <a:lnTo>
                    <a:pt x="23918" y="9594"/>
                  </a:lnTo>
                  <a:lnTo>
                    <a:pt x="23994" y="9468"/>
                  </a:lnTo>
                  <a:close/>
                  <a:moveTo>
                    <a:pt x="14423" y="7126"/>
                  </a:moveTo>
                  <a:lnTo>
                    <a:pt x="15238" y="7126"/>
                  </a:lnTo>
                  <a:lnTo>
                    <a:pt x="15238" y="0"/>
                  </a:lnTo>
                  <a:lnTo>
                    <a:pt x="14423" y="0"/>
                  </a:lnTo>
                  <a:lnTo>
                    <a:pt x="14423" y="7126"/>
                  </a:lnTo>
                  <a:close/>
                  <a:moveTo>
                    <a:pt x="12824" y="10456"/>
                  </a:moveTo>
                  <a:lnTo>
                    <a:pt x="13981" y="10456"/>
                  </a:lnTo>
                  <a:lnTo>
                    <a:pt x="13981" y="10085"/>
                  </a:lnTo>
                  <a:lnTo>
                    <a:pt x="13242" y="10085"/>
                  </a:lnTo>
                  <a:lnTo>
                    <a:pt x="13242" y="9863"/>
                  </a:lnTo>
                  <a:lnTo>
                    <a:pt x="13858" y="9863"/>
                  </a:lnTo>
                  <a:lnTo>
                    <a:pt x="13858" y="9544"/>
                  </a:lnTo>
                  <a:lnTo>
                    <a:pt x="13242" y="9544"/>
                  </a:lnTo>
                  <a:lnTo>
                    <a:pt x="13242" y="9395"/>
                  </a:lnTo>
                  <a:lnTo>
                    <a:pt x="13981" y="9395"/>
                  </a:lnTo>
                  <a:lnTo>
                    <a:pt x="13981" y="9026"/>
                  </a:lnTo>
                  <a:lnTo>
                    <a:pt x="12824" y="9026"/>
                  </a:lnTo>
                  <a:lnTo>
                    <a:pt x="12824" y="10456"/>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range"/>
            <p:cNvSpPr>
              <a:spLocks noEditPoints="1"/>
            </p:cNvSpPr>
            <p:nvPr userDrawn="1"/>
          </p:nvSpPr>
          <p:spPr bwMode="auto">
            <a:xfrm>
              <a:off x="-7546" y="1667"/>
              <a:ext cx="1578" cy="7570"/>
            </a:xfrm>
            <a:custGeom>
              <a:avLst/>
              <a:gdLst>
                <a:gd name="T0" fmla="*/ 47 w 1578"/>
                <a:gd name="T1" fmla="*/ 1874 h 7570"/>
                <a:gd name="T2" fmla="*/ 1528 w 1578"/>
                <a:gd name="T3" fmla="*/ 1874 h 7570"/>
                <a:gd name="T4" fmla="*/ 1528 w 1578"/>
                <a:gd name="T5" fmla="*/ 7570 h 7570"/>
                <a:gd name="T6" fmla="*/ 47 w 1578"/>
                <a:gd name="T7" fmla="*/ 7570 h 7570"/>
                <a:gd name="T8" fmla="*/ 47 w 1578"/>
                <a:gd name="T9" fmla="*/ 1874 h 7570"/>
                <a:gd name="T10" fmla="*/ 1552 w 1578"/>
                <a:gd name="T11" fmla="*/ 640 h 7570"/>
                <a:gd name="T12" fmla="*/ 1528 w 1578"/>
                <a:gd name="T13" fmla="*/ 494 h 7570"/>
                <a:gd name="T14" fmla="*/ 1453 w 1578"/>
                <a:gd name="T15" fmla="*/ 345 h 7570"/>
                <a:gd name="T16" fmla="*/ 1356 w 1578"/>
                <a:gd name="T17" fmla="*/ 245 h 7570"/>
                <a:gd name="T18" fmla="*/ 1231 w 1578"/>
                <a:gd name="T19" fmla="*/ 149 h 7570"/>
                <a:gd name="T20" fmla="*/ 1084 w 1578"/>
                <a:gd name="T21" fmla="*/ 73 h 7570"/>
                <a:gd name="T22" fmla="*/ 935 w 1578"/>
                <a:gd name="T23" fmla="*/ 23 h 7570"/>
                <a:gd name="T24" fmla="*/ 789 w 1578"/>
                <a:gd name="T25" fmla="*/ 0 h 7570"/>
                <a:gd name="T26" fmla="*/ 640 w 1578"/>
                <a:gd name="T27" fmla="*/ 23 h 7570"/>
                <a:gd name="T28" fmla="*/ 494 w 1578"/>
                <a:gd name="T29" fmla="*/ 73 h 7570"/>
                <a:gd name="T30" fmla="*/ 345 w 1578"/>
                <a:gd name="T31" fmla="*/ 149 h 7570"/>
                <a:gd name="T32" fmla="*/ 222 w 1578"/>
                <a:gd name="T33" fmla="*/ 245 h 7570"/>
                <a:gd name="T34" fmla="*/ 149 w 1578"/>
                <a:gd name="T35" fmla="*/ 345 h 7570"/>
                <a:gd name="T36" fmla="*/ 73 w 1578"/>
                <a:gd name="T37" fmla="*/ 494 h 7570"/>
                <a:gd name="T38" fmla="*/ 23 w 1578"/>
                <a:gd name="T39" fmla="*/ 640 h 7570"/>
                <a:gd name="T40" fmla="*/ 0 w 1578"/>
                <a:gd name="T41" fmla="*/ 789 h 7570"/>
                <a:gd name="T42" fmla="*/ 23 w 1578"/>
                <a:gd name="T43" fmla="*/ 962 h 7570"/>
                <a:gd name="T44" fmla="*/ 73 w 1578"/>
                <a:gd name="T45" fmla="*/ 1108 h 7570"/>
                <a:gd name="T46" fmla="*/ 149 w 1578"/>
                <a:gd name="T47" fmla="*/ 1233 h 7570"/>
                <a:gd name="T48" fmla="*/ 222 w 1578"/>
                <a:gd name="T49" fmla="*/ 1356 h 7570"/>
                <a:gd name="T50" fmla="*/ 345 w 1578"/>
                <a:gd name="T51" fmla="*/ 1456 h 7570"/>
                <a:gd name="T52" fmla="*/ 494 w 1578"/>
                <a:gd name="T53" fmla="*/ 1529 h 7570"/>
                <a:gd name="T54" fmla="*/ 640 w 1578"/>
                <a:gd name="T55" fmla="*/ 1579 h 7570"/>
                <a:gd name="T56" fmla="*/ 789 w 1578"/>
                <a:gd name="T57" fmla="*/ 1579 h 7570"/>
                <a:gd name="T58" fmla="*/ 935 w 1578"/>
                <a:gd name="T59" fmla="*/ 1579 h 7570"/>
                <a:gd name="T60" fmla="*/ 1084 w 1578"/>
                <a:gd name="T61" fmla="*/ 1529 h 7570"/>
                <a:gd name="T62" fmla="*/ 1231 w 1578"/>
                <a:gd name="T63" fmla="*/ 1456 h 7570"/>
                <a:gd name="T64" fmla="*/ 1356 w 1578"/>
                <a:gd name="T65" fmla="*/ 1356 h 7570"/>
                <a:gd name="T66" fmla="*/ 1453 w 1578"/>
                <a:gd name="T67" fmla="*/ 1233 h 7570"/>
                <a:gd name="T68" fmla="*/ 1528 w 1578"/>
                <a:gd name="T69" fmla="*/ 1108 h 7570"/>
                <a:gd name="T70" fmla="*/ 1552 w 1578"/>
                <a:gd name="T71" fmla="*/ 962 h 7570"/>
                <a:gd name="T72" fmla="*/ 1578 w 1578"/>
                <a:gd name="T73" fmla="*/ 789 h 7570"/>
                <a:gd name="T74" fmla="*/ 1552 w 1578"/>
                <a:gd name="T75" fmla="*/ 640 h 7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7570">
                  <a:moveTo>
                    <a:pt x="47" y="1874"/>
                  </a:moveTo>
                  <a:lnTo>
                    <a:pt x="1528" y="1874"/>
                  </a:lnTo>
                  <a:lnTo>
                    <a:pt x="1528" y="7570"/>
                  </a:lnTo>
                  <a:lnTo>
                    <a:pt x="47" y="7570"/>
                  </a:lnTo>
                  <a:lnTo>
                    <a:pt x="47" y="1874"/>
                  </a:lnTo>
                  <a:close/>
                  <a:moveTo>
                    <a:pt x="1552" y="640"/>
                  </a:moveTo>
                  <a:lnTo>
                    <a:pt x="1528" y="494"/>
                  </a:lnTo>
                  <a:lnTo>
                    <a:pt x="1453" y="345"/>
                  </a:lnTo>
                  <a:lnTo>
                    <a:pt x="1356" y="245"/>
                  </a:lnTo>
                  <a:lnTo>
                    <a:pt x="1231" y="149"/>
                  </a:lnTo>
                  <a:lnTo>
                    <a:pt x="1084" y="73"/>
                  </a:lnTo>
                  <a:lnTo>
                    <a:pt x="935" y="23"/>
                  </a:lnTo>
                  <a:lnTo>
                    <a:pt x="789" y="0"/>
                  </a:lnTo>
                  <a:lnTo>
                    <a:pt x="640" y="23"/>
                  </a:lnTo>
                  <a:lnTo>
                    <a:pt x="494" y="73"/>
                  </a:lnTo>
                  <a:lnTo>
                    <a:pt x="345" y="149"/>
                  </a:lnTo>
                  <a:lnTo>
                    <a:pt x="222" y="245"/>
                  </a:lnTo>
                  <a:lnTo>
                    <a:pt x="149" y="345"/>
                  </a:lnTo>
                  <a:lnTo>
                    <a:pt x="73" y="494"/>
                  </a:lnTo>
                  <a:lnTo>
                    <a:pt x="23" y="640"/>
                  </a:lnTo>
                  <a:lnTo>
                    <a:pt x="0" y="789"/>
                  </a:lnTo>
                  <a:lnTo>
                    <a:pt x="23" y="962"/>
                  </a:lnTo>
                  <a:lnTo>
                    <a:pt x="73" y="1108"/>
                  </a:lnTo>
                  <a:lnTo>
                    <a:pt x="149" y="1233"/>
                  </a:lnTo>
                  <a:lnTo>
                    <a:pt x="222" y="1356"/>
                  </a:lnTo>
                  <a:lnTo>
                    <a:pt x="345" y="1456"/>
                  </a:lnTo>
                  <a:lnTo>
                    <a:pt x="494" y="1529"/>
                  </a:lnTo>
                  <a:lnTo>
                    <a:pt x="640" y="1579"/>
                  </a:lnTo>
                  <a:lnTo>
                    <a:pt x="789" y="1579"/>
                  </a:lnTo>
                  <a:lnTo>
                    <a:pt x="935" y="1579"/>
                  </a:lnTo>
                  <a:lnTo>
                    <a:pt x="1084" y="1529"/>
                  </a:lnTo>
                  <a:lnTo>
                    <a:pt x="1231" y="1456"/>
                  </a:lnTo>
                  <a:lnTo>
                    <a:pt x="1356" y="1356"/>
                  </a:lnTo>
                  <a:lnTo>
                    <a:pt x="1453" y="1233"/>
                  </a:lnTo>
                  <a:lnTo>
                    <a:pt x="1528" y="1108"/>
                  </a:lnTo>
                  <a:lnTo>
                    <a:pt x="1552" y="962"/>
                  </a:lnTo>
                  <a:lnTo>
                    <a:pt x="1578" y="789"/>
                  </a:lnTo>
                  <a:lnTo>
                    <a:pt x="1552" y="640"/>
                  </a:lnTo>
                  <a:close/>
                </a:path>
              </a:pathLst>
            </a:custGeom>
            <a:solidFill>
              <a:srgbClr val="DA682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Med Blue"/>
            <p:cNvSpPr>
              <a:spLocks/>
            </p:cNvSpPr>
            <p:nvPr userDrawn="1"/>
          </p:nvSpPr>
          <p:spPr bwMode="auto">
            <a:xfrm>
              <a:off x="-9519" y="5266"/>
              <a:ext cx="1453" cy="3971"/>
            </a:xfrm>
            <a:custGeom>
              <a:avLst/>
              <a:gdLst>
                <a:gd name="T0" fmla="*/ 0 w 1453"/>
                <a:gd name="T1" fmla="*/ 0 h 3971"/>
                <a:gd name="T2" fmla="*/ 1453 w 1453"/>
                <a:gd name="T3" fmla="*/ 0 h 3971"/>
                <a:gd name="T4" fmla="*/ 1453 w 1453"/>
                <a:gd name="T5" fmla="*/ 3971 h 3971"/>
                <a:gd name="T6" fmla="*/ 0 w 1453"/>
                <a:gd name="T7" fmla="*/ 3971 h 3971"/>
                <a:gd name="T8" fmla="*/ 0 w 1453"/>
                <a:gd name="T9" fmla="*/ 0 h 3971"/>
                <a:gd name="T10" fmla="*/ 0 w 1453"/>
                <a:gd name="T11" fmla="*/ 0 h 3971"/>
              </a:gdLst>
              <a:ahLst/>
              <a:cxnLst>
                <a:cxn ang="0">
                  <a:pos x="T0" y="T1"/>
                </a:cxn>
                <a:cxn ang="0">
                  <a:pos x="T2" y="T3"/>
                </a:cxn>
                <a:cxn ang="0">
                  <a:pos x="T4" y="T5"/>
                </a:cxn>
                <a:cxn ang="0">
                  <a:pos x="T6" y="T7"/>
                </a:cxn>
                <a:cxn ang="0">
                  <a:pos x="T8" y="T9"/>
                </a:cxn>
                <a:cxn ang="0">
                  <a:pos x="T10" y="T11"/>
                </a:cxn>
              </a:cxnLst>
              <a:rect l="0" t="0" r="r" b="b"/>
              <a:pathLst>
                <a:path w="1453" h="3971">
                  <a:moveTo>
                    <a:pt x="0" y="0"/>
                  </a:moveTo>
                  <a:lnTo>
                    <a:pt x="1453" y="0"/>
                  </a:lnTo>
                  <a:lnTo>
                    <a:pt x="1453" y="3971"/>
                  </a:lnTo>
                  <a:lnTo>
                    <a:pt x="0" y="3971"/>
                  </a:lnTo>
                  <a:lnTo>
                    <a:pt x="0" y="0"/>
                  </a:lnTo>
                  <a:lnTo>
                    <a:pt x="0" y="0"/>
                  </a:lnTo>
                  <a:close/>
                </a:path>
              </a:pathLst>
            </a:custGeom>
            <a:solidFill>
              <a:srgbClr val="1C849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Blue"/>
            <p:cNvSpPr>
              <a:spLocks noEditPoints="1"/>
            </p:cNvSpPr>
            <p:nvPr userDrawn="1"/>
          </p:nvSpPr>
          <p:spPr bwMode="auto">
            <a:xfrm>
              <a:off x="-11565" y="-4079"/>
              <a:ext cx="1578" cy="13316"/>
            </a:xfrm>
            <a:custGeom>
              <a:avLst/>
              <a:gdLst>
                <a:gd name="T0" fmla="*/ 0 w 1578"/>
                <a:gd name="T1" fmla="*/ 1924 h 13316"/>
                <a:gd name="T2" fmla="*/ 1453 w 1578"/>
                <a:gd name="T3" fmla="*/ 1924 h 13316"/>
                <a:gd name="T4" fmla="*/ 1453 w 1578"/>
                <a:gd name="T5" fmla="*/ 13316 h 13316"/>
                <a:gd name="T6" fmla="*/ 0 w 1578"/>
                <a:gd name="T7" fmla="*/ 13316 h 13316"/>
                <a:gd name="T8" fmla="*/ 0 w 1578"/>
                <a:gd name="T9" fmla="*/ 1924 h 13316"/>
                <a:gd name="T10" fmla="*/ 1552 w 1578"/>
                <a:gd name="T11" fmla="*/ 643 h 13316"/>
                <a:gd name="T12" fmla="*/ 1503 w 1578"/>
                <a:gd name="T13" fmla="*/ 494 h 13316"/>
                <a:gd name="T14" fmla="*/ 1429 w 1578"/>
                <a:gd name="T15" fmla="*/ 345 h 13316"/>
                <a:gd name="T16" fmla="*/ 1356 w 1578"/>
                <a:gd name="T17" fmla="*/ 248 h 13316"/>
                <a:gd name="T18" fmla="*/ 1233 w 1578"/>
                <a:gd name="T19" fmla="*/ 149 h 13316"/>
                <a:gd name="T20" fmla="*/ 1084 w 1578"/>
                <a:gd name="T21" fmla="*/ 75 h 13316"/>
                <a:gd name="T22" fmla="*/ 936 w 1578"/>
                <a:gd name="T23" fmla="*/ 26 h 13316"/>
                <a:gd name="T24" fmla="*/ 789 w 1578"/>
                <a:gd name="T25" fmla="*/ 0 h 13316"/>
                <a:gd name="T26" fmla="*/ 640 w 1578"/>
                <a:gd name="T27" fmla="*/ 26 h 13316"/>
                <a:gd name="T28" fmla="*/ 494 w 1578"/>
                <a:gd name="T29" fmla="*/ 75 h 13316"/>
                <a:gd name="T30" fmla="*/ 345 w 1578"/>
                <a:gd name="T31" fmla="*/ 149 h 13316"/>
                <a:gd name="T32" fmla="*/ 222 w 1578"/>
                <a:gd name="T33" fmla="*/ 248 h 13316"/>
                <a:gd name="T34" fmla="*/ 123 w 1578"/>
                <a:gd name="T35" fmla="*/ 345 h 13316"/>
                <a:gd name="T36" fmla="*/ 50 w 1578"/>
                <a:gd name="T37" fmla="*/ 494 h 13316"/>
                <a:gd name="T38" fmla="*/ 24 w 1578"/>
                <a:gd name="T39" fmla="*/ 643 h 13316"/>
                <a:gd name="T40" fmla="*/ 0 w 1578"/>
                <a:gd name="T41" fmla="*/ 789 h 13316"/>
                <a:gd name="T42" fmla="*/ 24 w 1578"/>
                <a:gd name="T43" fmla="*/ 962 h 13316"/>
                <a:gd name="T44" fmla="*/ 50 w 1578"/>
                <a:gd name="T45" fmla="*/ 1111 h 13316"/>
                <a:gd name="T46" fmla="*/ 123 w 1578"/>
                <a:gd name="T47" fmla="*/ 1234 h 13316"/>
                <a:gd name="T48" fmla="*/ 222 w 1578"/>
                <a:gd name="T49" fmla="*/ 1356 h 13316"/>
                <a:gd name="T50" fmla="*/ 345 w 1578"/>
                <a:gd name="T51" fmla="*/ 1456 h 13316"/>
                <a:gd name="T52" fmla="*/ 494 w 1578"/>
                <a:gd name="T53" fmla="*/ 1529 h 13316"/>
                <a:gd name="T54" fmla="*/ 640 w 1578"/>
                <a:gd name="T55" fmla="*/ 1579 h 13316"/>
                <a:gd name="T56" fmla="*/ 789 w 1578"/>
                <a:gd name="T57" fmla="*/ 1579 h 13316"/>
                <a:gd name="T58" fmla="*/ 936 w 1578"/>
                <a:gd name="T59" fmla="*/ 1579 h 13316"/>
                <a:gd name="T60" fmla="*/ 1084 w 1578"/>
                <a:gd name="T61" fmla="*/ 1529 h 13316"/>
                <a:gd name="T62" fmla="*/ 1233 w 1578"/>
                <a:gd name="T63" fmla="*/ 1456 h 13316"/>
                <a:gd name="T64" fmla="*/ 1356 w 1578"/>
                <a:gd name="T65" fmla="*/ 1356 h 13316"/>
                <a:gd name="T66" fmla="*/ 1429 w 1578"/>
                <a:gd name="T67" fmla="*/ 1234 h 13316"/>
                <a:gd name="T68" fmla="*/ 1503 w 1578"/>
                <a:gd name="T69" fmla="*/ 1111 h 13316"/>
                <a:gd name="T70" fmla="*/ 1552 w 1578"/>
                <a:gd name="T71" fmla="*/ 962 h 13316"/>
                <a:gd name="T72" fmla="*/ 1578 w 1578"/>
                <a:gd name="T73" fmla="*/ 789 h 13316"/>
                <a:gd name="T74" fmla="*/ 1552 w 1578"/>
                <a:gd name="T75" fmla="*/ 643 h 1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13316">
                  <a:moveTo>
                    <a:pt x="0" y="1924"/>
                  </a:moveTo>
                  <a:lnTo>
                    <a:pt x="1453" y="1924"/>
                  </a:lnTo>
                  <a:lnTo>
                    <a:pt x="1453" y="13316"/>
                  </a:lnTo>
                  <a:lnTo>
                    <a:pt x="0" y="13316"/>
                  </a:lnTo>
                  <a:lnTo>
                    <a:pt x="0" y="1924"/>
                  </a:lnTo>
                  <a:close/>
                  <a:moveTo>
                    <a:pt x="1552" y="643"/>
                  </a:moveTo>
                  <a:lnTo>
                    <a:pt x="1503" y="494"/>
                  </a:lnTo>
                  <a:lnTo>
                    <a:pt x="1429" y="345"/>
                  </a:lnTo>
                  <a:lnTo>
                    <a:pt x="1356" y="248"/>
                  </a:lnTo>
                  <a:lnTo>
                    <a:pt x="1233" y="149"/>
                  </a:lnTo>
                  <a:lnTo>
                    <a:pt x="1084" y="75"/>
                  </a:lnTo>
                  <a:lnTo>
                    <a:pt x="936" y="26"/>
                  </a:lnTo>
                  <a:lnTo>
                    <a:pt x="789" y="0"/>
                  </a:lnTo>
                  <a:lnTo>
                    <a:pt x="640" y="26"/>
                  </a:lnTo>
                  <a:lnTo>
                    <a:pt x="494" y="75"/>
                  </a:lnTo>
                  <a:lnTo>
                    <a:pt x="345" y="149"/>
                  </a:lnTo>
                  <a:lnTo>
                    <a:pt x="222" y="248"/>
                  </a:lnTo>
                  <a:lnTo>
                    <a:pt x="123" y="345"/>
                  </a:lnTo>
                  <a:lnTo>
                    <a:pt x="50" y="494"/>
                  </a:lnTo>
                  <a:lnTo>
                    <a:pt x="24" y="643"/>
                  </a:lnTo>
                  <a:lnTo>
                    <a:pt x="0" y="789"/>
                  </a:lnTo>
                  <a:lnTo>
                    <a:pt x="24" y="962"/>
                  </a:lnTo>
                  <a:lnTo>
                    <a:pt x="50" y="1111"/>
                  </a:lnTo>
                  <a:lnTo>
                    <a:pt x="123" y="1234"/>
                  </a:lnTo>
                  <a:lnTo>
                    <a:pt x="222" y="1356"/>
                  </a:lnTo>
                  <a:lnTo>
                    <a:pt x="345" y="1456"/>
                  </a:lnTo>
                  <a:lnTo>
                    <a:pt x="494" y="1529"/>
                  </a:lnTo>
                  <a:lnTo>
                    <a:pt x="640" y="1579"/>
                  </a:lnTo>
                  <a:lnTo>
                    <a:pt x="789" y="1579"/>
                  </a:lnTo>
                  <a:lnTo>
                    <a:pt x="936" y="1579"/>
                  </a:lnTo>
                  <a:lnTo>
                    <a:pt x="1084" y="1529"/>
                  </a:lnTo>
                  <a:lnTo>
                    <a:pt x="1233" y="1456"/>
                  </a:lnTo>
                  <a:lnTo>
                    <a:pt x="1356" y="1356"/>
                  </a:lnTo>
                  <a:lnTo>
                    <a:pt x="1429" y="1234"/>
                  </a:lnTo>
                  <a:lnTo>
                    <a:pt x="1503" y="1111"/>
                  </a:lnTo>
                  <a:lnTo>
                    <a:pt x="1552" y="962"/>
                  </a:lnTo>
                  <a:lnTo>
                    <a:pt x="1578" y="789"/>
                  </a:lnTo>
                  <a:lnTo>
                    <a:pt x="1552" y="643"/>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Mint"/>
            <p:cNvSpPr>
              <a:spLocks/>
            </p:cNvSpPr>
            <p:nvPr userDrawn="1"/>
          </p:nvSpPr>
          <p:spPr bwMode="auto">
            <a:xfrm>
              <a:off x="-13611" y="482"/>
              <a:ext cx="1453" cy="8755"/>
            </a:xfrm>
            <a:custGeom>
              <a:avLst/>
              <a:gdLst>
                <a:gd name="T0" fmla="*/ 0 w 1453"/>
                <a:gd name="T1" fmla="*/ 0 h 8755"/>
                <a:gd name="T2" fmla="*/ 1453 w 1453"/>
                <a:gd name="T3" fmla="*/ 0 h 8755"/>
                <a:gd name="T4" fmla="*/ 1453 w 1453"/>
                <a:gd name="T5" fmla="*/ 8755 h 8755"/>
                <a:gd name="T6" fmla="*/ 0 w 1453"/>
                <a:gd name="T7" fmla="*/ 8755 h 8755"/>
                <a:gd name="T8" fmla="*/ 0 w 1453"/>
                <a:gd name="T9" fmla="*/ 0 h 8755"/>
                <a:gd name="T10" fmla="*/ 0 w 1453"/>
                <a:gd name="T11" fmla="*/ 0 h 8755"/>
              </a:gdLst>
              <a:ahLst/>
              <a:cxnLst>
                <a:cxn ang="0">
                  <a:pos x="T0" y="T1"/>
                </a:cxn>
                <a:cxn ang="0">
                  <a:pos x="T2" y="T3"/>
                </a:cxn>
                <a:cxn ang="0">
                  <a:pos x="T4" y="T5"/>
                </a:cxn>
                <a:cxn ang="0">
                  <a:pos x="T6" y="T7"/>
                </a:cxn>
                <a:cxn ang="0">
                  <a:pos x="T8" y="T9"/>
                </a:cxn>
                <a:cxn ang="0">
                  <a:pos x="T10" y="T11"/>
                </a:cxn>
              </a:cxnLst>
              <a:rect l="0" t="0" r="r" b="b"/>
              <a:pathLst>
                <a:path w="1453" h="8755">
                  <a:moveTo>
                    <a:pt x="0" y="0"/>
                  </a:moveTo>
                  <a:lnTo>
                    <a:pt x="1453" y="0"/>
                  </a:lnTo>
                  <a:lnTo>
                    <a:pt x="1453" y="8755"/>
                  </a:lnTo>
                  <a:lnTo>
                    <a:pt x="0" y="8755"/>
                  </a:lnTo>
                  <a:lnTo>
                    <a:pt x="0" y="0"/>
                  </a:lnTo>
                  <a:lnTo>
                    <a:pt x="0" y="0"/>
                  </a:lnTo>
                  <a:close/>
                </a:path>
              </a:pathLst>
            </a:custGeom>
            <a:solidFill>
              <a:srgbClr val="68C18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Yellow"/>
            <p:cNvSpPr>
              <a:spLocks noEditPoints="1"/>
            </p:cNvSpPr>
            <p:nvPr userDrawn="1"/>
          </p:nvSpPr>
          <p:spPr bwMode="auto">
            <a:xfrm>
              <a:off x="-15709" y="4503"/>
              <a:ext cx="1578" cy="4734"/>
            </a:xfrm>
            <a:custGeom>
              <a:avLst/>
              <a:gdLst>
                <a:gd name="T0" fmla="*/ 50 w 1578"/>
                <a:gd name="T1" fmla="*/ 1874 h 4734"/>
                <a:gd name="T2" fmla="*/ 1529 w 1578"/>
                <a:gd name="T3" fmla="*/ 1874 h 4734"/>
                <a:gd name="T4" fmla="*/ 1529 w 1578"/>
                <a:gd name="T5" fmla="*/ 4734 h 4734"/>
                <a:gd name="T6" fmla="*/ 50 w 1578"/>
                <a:gd name="T7" fmla="*/ 4734 h 4734"/>
                <a:gd name="T8" fmla="*/ 50 w 1578"/>
                <a:gd name="T9" fmla="*/ 1874 h 4734"/>
                <a:gd name="T10" fmla="*/ 1555 w 1578"/>
                <a:gd name="T11" fmla="*/ 617 h 4734"/>
                <a:gd name="T12" fmla="*/ 1505 w 1578"/>
                <a:gd name="T13" fmla="*/ 468 h 4734"/>
                <a:gd name="T14" fmla="*/ 1455 w 1578"/>
                <a:gd name="T15" fmla="*/ 345 h 4734"/>
                <a:gd name="T16" fmla="*/ 1356 w 1578"/>
                <a:gd name="T17" fmla="*/ 222 h 4734"/>
                <a:gd name="T18" fmla="*/ 1233 w 1578"/>
                <a:gd name="T19" fmla="*/ 123 h 4734"/>
                <a:gd name="T20" fmla="*/ 1087 w 1578"/>
                <a:gd name="T21" fmla="*/ 50 h 4734"/>
                <a:gd name="T22" fmla="*/ 938 w 1578"/>
                <a:gd name="T23" fmla="*/ 24 h 4734"/>
                <a:gd name="T24" fmla="*/ 789 w 1578"/>
                <a:gd name="T25" fmla="*/ 0 h 4734"/>
                <a:gd name="T26" fmla="*/ 643 w 1578"/>
                <a:gd name="T27" fmla="*/ 24 h 4734"/>
                <a:gd name="T28" fmla="*/ 494 w 1578"/>
                <a:gd name="T29" fmla="*/ 50 h 4734"/>
                <a:gd name="T30" fmla="*/ 345 w 1578"/>
                <a:gd name="T31" fmla="*/ 123 h 4734"/>
                <a:gd name="T32" fmla="*/ 222 w 1578"/>
                <a:gd name="T33" fmla="*/ 222 h 4734"/>
                <a:gd name="T34" fmla="*/ 125 w 1578"/>
                <a:gd name="T35" fmla="*/ 345 h 4734"/>
                <a:gd name="T36" fmla="*/ 76 w 1578"/>
                <a:gd name="T37" fmla="*/ 468 h 4734"/>
                <a:gd name="T38" fmla="*/ 26 w 1578"/>
                <a:gd name="T39" fmla="*/ 617 h 4734"/>
                <a:gd name="T40" fmla="*/ 0 w 1578"/>
                <a:gd name="T41" fmla="*/ 789 h 4734"/>
                <a:gd name="T42" fmla="*/ 26 w 1578"/>
                <a:gd name="T43" fmla="*/ 936 h 4734"/>
                <a:gd name="T44" fmla="*/ 76 w 1578"/>
                <a:gd name="T45" fmla="*/ 1085 h 4734"/>
                <a:gd name="T46" fmla="*/ 125 w 1578"/>
                <a:gd name="T47" fmla="*/ 1231 h 4734"/>
                <a:gd name="T48" fmla="*/ 222 w 1578"/>
                <a:gd name="T49" fmla="*/ 1331 h 4734"/>
                <a:gd name="T50" fmla="*/ 345 w 1578"/>
                <a:gd name="T51" fmla="*/ 1430 h 4734"/>
                <a:gd name="T52" fmla="*/ 494 w 1578"/>
                <a:gd name="T53" fmla="*/ 1503 h 4734"/>
                <a:gd name="T54" fmla="*/ 643 w 1578"/>
                <a:gd name="T55" fmla="*/ 1553 h 4734"/>
                <a:gd name="T56" fmla="*/ 789 w 1578"/>
                <a:gd name="T57" fmla="*/ 1576 h 4734"/>
                <a:gd name="T58" fmla="*/ 938 w 1578"/>
                <a:gd name="T59" fmla="*/ 1553 h 4734"/>
                <a:gd name="T60" fmla="*/ 1087 w 1578"/>
                <a:gd name="T61" fmla="*/ 1503 h 4734"/>
                <a:gd name="T62" fmla="*/ 1233 w 1578"/>
                <a:gd name="T63" fmla="*/ 1430 h 4734"/>
                <a:gd name="T64" fmla="*/ 1356 w 1578"/>
                <a:gd name="T65" fmla="*/ 1331 h 4734"/>
                <a:gd name="T66" fmla="*/ 1455 w 1578"/>
                <a:gd name="T67" fmla="*/ 1231 h 4734"/>
                <a:gd name="T68" fmla="*/ 1505 w 1578"/>
                <a:gd name="T69" fmla="*/ 1085 h 4734"/>
                <a:gd name="T70" fmla="*/ 1555 w 1578"/>
                <a:gd name="T71" fmla="*/ 936 h 4734"/>
                <a:gd name="T72" fmla="*/ 1578 w 1578"/>
                <a:gd name="T73" fmla="*/ 789 h 4734"/>
                <a:gd name="T74" fmla="*/ 1555 w 1578"/>
                <a:gd name="T75" fmla="*/ 617 h 4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4734">
                  <a:moveTo>
                    <a:pt x="50" y="1874"/>
                  </a:moveTo>
                  <a:lnTo>
                    <a:pt x="1529" y="1874"/>
                  </a:lnTo>
                  <a:lnTo>
                    <a:pt x="1529" y="4734"/>
                  </a:lnTo>
                  <a:lnTo>
                    <a:pt x="50" y="4734"/>
                  </a:lnTo>
                  <a:lnTo>
                    <a:pt x="50" y="1874"/>
                  </a:lnTo>
                  <a:close/>
                  <a:moveTo>
                    <a:pt x="1555" y="617"/>
                  </a:moveTo>
                  <a:lnTo>
                    <a:pt x="1505" y="468"/>
                  </a:lnTo>
                  <a:lnTo>
                    <a:pt x="1455" y="345"/>
                  </a:lnTo>
                  <a:lnTo>
                    <a:pt x="1356" y="222"/>
                  </a:lnTo>
                  <a:lnTo>
                    <a:pt x="1233" y="123"/>
                  </a:lnTo>
                  <a:lnTo>
                    <a:pt x="1087" y="50"/>
                  </a:lnTo>
                  <a:lnTo>
                    <a:pt x="938" y="24"/>
                  </a:lnTo>
                  <a:lnTo>
                    <a:pt x="789" y="0"/>
                  </a:lnTo>
                  <a:lnTo>
                    <a:pt x="643" y="24"/>
                  </a:lnTo>
                  <a:lnTo>
                    <a:pt x="494" y="50"/>
                  </a:lnTo>
                  <a:lnTo>
                    <a:pt x="345" y="123"/>
                  </a:lnTo>
                  <a:lnTo>
                    <a:pt x="222" y="222"/>
                  </a:lnTo>
                  <a:lnTo>
                    <a:pt x="125" y="345"/>
                  </a:lnTo>
                  <a:lnTo>
                    <a:pt x="76" y="468"/>
                  </a:lnTo>
                  <a:lnTo>
                    <a:pt x="26" y="617"/>
                  </a:lnTo>
                  <a:lnTo>
                    <a:pt x="0" y="789"/>
                  </a:lnTo>
                  <a:lnTo>
                    <a:pt x="26" y="936"/>
                  </a:lnTo>
                  <a:lnTo>
                    <a:pt x="76" y="1085"/>
                  </a:lnTo>
                  <a:lnTo>
                    <a:pt x="125" y="1231"/>
                  </a:lnTo>
                  <a:lnTo>
                    <a:pt x="222" y="1331"/>
                  </a:lnTo>
                  <a:lnTo>
                    <a:pt x="345" y="1430"/>
                  </a:lnTo>
                  <a:lnTo>
                    <a:pt x="494" y="1503"/>
                  </a:lnTo>
                  <a:lnTo>
                    <a:pt x="643" y="1553"/>
                  </a:lnTo>
                  <a:lnTo>
                    <a:pt x="789" y="1576"/>
                  </a:lnTo>
                  <a:lnTo>
                    <a:pt x="938" y="1553"/>
                  </a:lnTo>
                  <a:lnTo>
                    <a:pt x="1087" y="1503"/>
                  </a:lnTo>
                  <a:lnTo>
                    <a:pt x="1233" y="1430"/>
                  </a:lnTo>
                  <a:lnTo>
                    <a:pt x="1356" y="1331"/>
                  </a:lnTo>
                  <a:lnTo>
                    <a:pt x="1455" y="1231"/>
                  </a:lnTo>
                  <a:lnTo>
                    <a:pt x="1505" y="1085"/>
                  </a:lnTo>
                  <a:lnTo>
                    <a:pt x="1555" y="936"/>
                  </a:lnTo>
                  <a:lnTo>
                    <a:pt x="1578" y="789"/>
                  </a:lnTo>
                  <a:lnTo>
                    <a:pt x="1555" y="617"/>
                  </a:lnTo>
                  <a:close/>
                </a:path>
              </a:pathLst>
            </a:custGeom>
            <a:solidFill>
              <a:srgbClr val="F4BF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5407146" y="7438200"/>
            <a:ext cx="3816108" cy="307777"/>
          </a:xfrm>
          <a:prstGeom prst="rect">
            <a:avLst/>
          </a:prstGeom>
        </p:spPr>
        <p:txBody>
          <a:bodyPr wrap="none">
            <a:spAutoFit/>
          </a:bodyPr>
          <a:lstStyle/>
          <a:p>
            <a:pPr algn="ctr" defTabSz="1096746" eaLnBrk="0" hangingPunct="0"/>
            <a:r>
              <a:rPr lang="en-US" sz="1400" dirty="0" smtClean="0">
                <a:gradFill>
                  <a:gsLst>
                    <a:gs pos="0">
                      <a:schemeClr val="bg1"/>
                    </a:gs>
                    <a:gs pos="100000">
                      <a:schemeClr val="bg1"/>
                    </a:gs>
                  </a:gsLst>
                  <a:lin ang="5400000" scaled="0"/>
                </a:gradFill>
                <a:cs typeface="Arial" panose="020B0604020202020204" pitchFamily="34" charset="0"/>
              </a:rPr>
              <a:t>© 2015 Tableau Software. All rights reserved. </a:t>
            </a:r>
            <a:endParaRPr lang="en-US" sz="1400" dirty="0">
              <a:gradFill>
                <a:gsLst>
                  <a:gs pos="0">
                    <a:schemeClr val="bg1"/>
                  </a:gs>
                  <a:gs pos="100000">
                    <a:schemeClr val="bg1"/>
                  </a:gs>
                </a:gsLst>
                <a:lin ang="5400000" scaled="0"/>
              </a:gradFill>
              <a:cs typeface="Arial" panose="020B0604020202020204" pitchFamily="34" charset="0"/>
            </a:endParaRPr>
          </a:p>
        </p:txBody>
      </p:sp>
    </p:spTree>
    <p:extLst>
      <p:ext uri="{BB962C8B-B14F-4D97-AF65-F5344CB8AC3E}">
        <p14:creationId xmlns:p14="http://schemas.microsoft.com/office/powerpoint/2010/main" val="32010628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960071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screen">
            <a:alphaModFix amt="20000"/>
            <a:extLst>
              <a:ext uri="{BEBA8EAE-BF5A-486C-A8C5-ECC9F3942E4B}">
                <a14:imgProps xmlns:a14="http://schemas.microsoft.com/office/drawing/2010/main">
                  <a14:imgLayer r:embed="rId3">
                    <a14:imgEffect>
                      <a14:sharpenSoften amount="25000"/>
                    </a14:imgEffect>
                    <a14:imgEffect>
                      <a14:saturation sat="66000"/>
                    </a14:imgEffect>
                    <a14:imgEffect>
                      <a14:brightnessContrast contrast="-20000"/>
                    </a14:imgEffect>
                  </a14:imgLayer>
                </a14:imgProps>
              </a:ext>
              <a:ext uri="{28A0092B-C50C-407E-A947-70E740481C1C}">
                <a14:useLocalDpi xmlns:a14="http://schemas.microsoft.com/office/drawing/2010/main"/>
              </a:ext>
            </a:extLst>
          </a:blip>
          <a:srcRect l="9712" r="12074"/>
          <a:stretch/>
        </p:blipFill>
        <p:spPr>
          <a:xfrm>
            <a:off x="3083" y="9770"/>
            <a:ext cx="14620506" cy="8219830"/>
          </a:xfrm>
          <a:prstGeom prst="rect">
            <a:avLst/>
          </a:prstGeom>
        </p:spPr>
      </p:pic>
      <p:pic>
        <p:nvPicPr>
          <p:cNvPr id="6" name="Picture 5" descr="benryanconversion.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41711" y="7817915"/>
            <a:ext cx="1557795" cy="342670"/>
          </a:xfrm>
          <a:prstGeom prst="rect">
            <a:avLst/>
          </a:prstGeom>
        </p:spPr>
      </p:pic>
    </p:spTree>
    <p:extLst>
      <p:ext uri="{BB962C8B-B14F-4D97-AF65-F5344CB8AC3E}">
        <p14:creationId xmlns:p14="http://schemas.microsoft.com/office/powerpoint/2010/main" val="23620772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New Topic_a">
    <p:spTree>
      <p:nvGrpSpPr>
        <p:cNvPr id="1" name=""/>
        <p:cNvGrpSpPr/>
        <p:nvPr/>
      </p:nvGrpSpPr>
      <p:grpSpPr>
        <a:xfrm>
          <a:off x="0" y="0"/>
          <a:ext cx="0" cy="0"/>
          <a:chOff x="0" y="0"/>
          <a:chExt cx="0" cy="0"/>
        </a:xfrm>
      </p:grpSpPr>
      <p:pic>
        <p:nvPicPr>
          <p:cNvPr id="2" name="Picture 1" descr="GSKO PPT_5color-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4" name="Title 1"/>
          <p:cNvSpPr>
            <a:spLocks noGrp="1"/>
          </p:cNvSpPr>
          <p:nvPr>
            <p:ph type="title" hasCustomPrompt="1"/>
          </p:nvPr>
        </p:nvSpPr>
        <p:spPr>
          <a:xfrm>
            <a:off x="685682" y="1811899"/>
            <a:ext cx="5800340" cy="634789"/>
          </a:xfrm>
        </p:spPr>
        <p:txBody>
          <a:bodyPr wrap="square" anchor="ctr">
            <a:spAutoFit/>
          </a:bodyPr>
          <a:lstStyle>
            <a:lvl1pPr algn="l">
              <a:defRPr sz="4500" b="0" cap="none">
                <a:solidFill>
                  <a:schemeClr val="accent5"/>
                </a:solidFill>
                <a:latin typeface="BentonSans"/>
                <a:cs typeface="BentonSans"/>
              </a:defRPr>
            </a:lvl1pPr>
          </a:lstStyle>
          <a:p>
            <a:r>
              <a:rPr lang="en-US" dirty="0" smtClean="0"/>
              <a:t>[Topic]</a:t>
            </a:r>
            <a:endParaRPr lang="en-US" dirty="0"/>
          </a:p>
        </p:txBody>
      </p:sp>
    </p:spTree>
    <p:extLst>
      <p:ext uri="{BB962C8B-B14F-4D97-AF65-F5344CB8AC3E}">
        <p14:creationId xmlns:p14="http://schemas.microsoft.com/office/powerpoint/2010/main" val="824828498"/>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ulleted Copy">
    <p:spTree>
      <p:nvGrpSpPr>
        <p:cNvPr id="1" name=""/>
        <p:cNvGrpSpPr/>
        <p:nvPr/>
      </p:nvGrpSpPr>
      <p:grpSpPr>
        <a:xfrm>
          <a:off x="0" y="0"/>
          <a:ext cx="0" cy="0"/>
          <a:chOff x="0" y="0"/>
          <a:chExt cx="0" cy="0"/>
        </a:xfrm>
      </p:grpSpPr>
      <p:pic>
        <p:nvPicPr>
          <p:cNvPr id="8" name="Picture 7" descr="GSKO PPT_5color-0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pic>
        <p:nvPicPr>
          <p:cNvPr id="7" name="Picture 6" descr="tableau_rgb.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7773" y="7606590"/>
            <a:ext cx="1759739" cy="365760"/>
          </a:xfrm>
          <a:prstGeom prst="rect">
            <a:avLst/>
          </a:prstGeom>
        </p:spPr>
      </p:pic>
      <p:sp>
        <p:nvSpPr>
          <p:cNvPr id="4" name="Content Placeholder 2"/>
          <p:cNvSpPr>
            <a:spLocks noGrp="1"/>
          </p:cNvSpPr>
          <p:nvPr>
            <p:ph idx="14" hasCustomPrompt="1"/>
          </p:nvPr>
        </p:nvSpPr>
        <p:spPr>
          <a:xfrm>
            <a:off x="686655" y="1813042"/>
            <a:ext cx="13273820" cy="1855893"/>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900" baseline="0">
                <a:solidFill>
                  <a:schemeClr val="accent5"/>
                </a:solidFill>
                <a:latin typeface="BentonSans"/>
              </a:defRPr>
            </a:lvl1pPr>
            <a:lvl2pPr marL="288925" indent="273050">
              <a:spcBef>
                <a:spcPts val="0"/>
              </a:spcBef>
              <a:spcAft>
                <a:spcPts val="600"/>
              </a:spcAft>
              <a:buSzPct val="100000"/>
              <a:buFont typeface="Arial"/>
              <a:buChar char="•"/>
              <a:defRPr sz="2400" baseline="0">
                <a:solidFill>
                  <a:schemeClr val="accent5"/>
                </a:solidFill>
                <a:latin typeface="BentonSans"/>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r>
              <a:rPr lang="en-US" dirty="0" smtClean="0"/>
              <a:t>[First Point]</a:t>
            </a:r>
          </a:p>
          <a:p>
            <a:r>
              <a:rPr lang="en-US" dirty="0" smtClean="0"/>
              <a:t>[Second Point]</a:t>
            </a:r>
          </a:p>
          <a:p>
            <a:pPr lvl="1"/>
            <a:r>
              <a:rPr lang="en-US" dirty="0" smtClean="0"/>
              <a:t>[Sub bullet]</a:t>
            </a:r>
          </a:p>
          <a:p>
            <a:pPr lvl="1"/>
            <a:r>
              <a:rPr lang="en-US" dirty="0" smtClean="0"/>
              <a:t>[Sub bullet]</a:t>
            </a:r>
            <a:endParaRPr lang="en-US" dirty="0"/>
          </a:p>
        </p:txBody>
      </p:sp>
      <p:sp>
        <p:nvSpPr>
          <p:cNvPr id="6"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latin typeface="BentonSans"/>
              </a:defRPr>
            </a:lvl1pPr>
          </a:lstStyle>
          <a:p>
            <a:r>
              <a:rPr lang="en-US" dirty="0" smtClean="0"/>
              <a:t>[Title/Topic]</a:t>
            </a:r>
            <a:endParaRPr lang="en-US" dirty="0"/>
          </a:p>
        </p:txBody>
      </p:sp>
    </p:spTree>
    <p:extLst>
      <p:ext uri="{BB962C8B-B14F-4D97-AF65-F5344CB8AC3E}">
        <p14:creationId xmlns:p14="http://schemas.microsoft.com/office/powerpoint/2010/main" val="2276290510"/>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8959607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ssion Repeats-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520205916"/>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Image &amp; Copy">
    <p:spTree>
      <p:nvGrpSpPr>
        <p:cNvPr id="1" name=""/>
        <p:cNvGrpSpPr/>
        <p:nvPr/>
      </p:nvGrpSpPr>
      <p:grpSpPr>
        <a:xfrm>
          <a:off x="0" y="0"/>
          <a:ext cx="0" cy="0"/>
          <a:chOff x="0" y="0"/>
          <a:chExt cx="0" cy="0"/>
        </a:xfrm>
      </p:grpSpPr>
      <p:pic>
        <p:nvPicPr>
          <p:cNvPr id="7" name="Picture 6" descr="GSKO PPT_5color-0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pic>
        <p:nvPicPr>
          <p:cNvPr id="8" name="Picture 7" descr="tableau_rgb.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7773" y="7606590"/>
            <a:ext cx="1759739" cy="365760"/>
          </a:xfrm>
          <a:prstGeom prst="rect">
            <a:avLst/>
          </a:prstGeom>
        </p:spPr>
      </p:pic>
      <p:sp>
        <p:nvSpPr>
          <p:cNvPr id="6" name="Content Placeholder 2"/>
          <p:cNvSpPr>
            <a:spLocks noGrp="1"/>
          </p:cNvSpPr>
          <p:nvPr>
            <p:ph idx="13" hasCustomPrompt="1"/>
          </p:nvPr>
        </p:nvSpPr>
        <p:spPr>
          <a:xfrm>
            <a:off x="7311127" y="1813044"/>
            <a:ext cx="6649347" cy="443198"/>
          </a:xfrm>
          <a:prstGeom prst="rect">
            <a:avLst/>
          </a:prstGeom>
        </p:spPr>
        <p:txBody>
          <a:bodyPr wrap="square" lIns="0" tIns="0" rIns="0" bIns="0">
            <a:spAutoFit/>
          </a:bodyPr>
          <a:lstStyle>
            <a:lvl1pPr marL="0" indent="0">
              <a:buSzPct val="100000"/>
              <a:buFont typeface="Arial"/>
              <a:buNone/>
              <a:defRPr sz="2900">
                <a:solidFill>
                  <a:schemeClr val="accent5"/>
                </a:solidFill>
                <a:latin typeface="BentonSans"/>
              </a:defRPr>
            </a:lvl1pPr>
            <a:lvl2pPr marL="339725" indent="0">
              <a:buSzPct val="100000"/>
              <a:buFont typeface="Arial"/>
              <a:buNone/>
              <a:defRPr sz="2400">
                <a:solidFill>
                  <a:schemeClr val="accent5"/>
                </a:solidFill>
              </a:defRPr>
            </a:lvl2pPr>
            <a:lvl3pPr marL="692150" indent="0">
              <a:buSzPct val="100000"/>
              <a:buFont typeface="Arial"/>
              <a:buNone/>
              <a:defRPr sz="2100">
                <a:solidFill>
                  <a:schemeClr val="accent5"/>
                </a:solidFill>
              </a:defRPr>
            </a:lvl3pPr>
            <a:lvl4pPr marL="1384301" indent="0">
              <a:buSzPct val="100000"/>
              <a:buFont typeface="Arial"/>
              <a:buNone/>
              <a:defRPr sz="1800">
                <a:solidFill>
                  <a:schemeClr val="accent5"/>
                </a:solidFill>
              </a:defRPr>
            </a:lvl4pPr>
            <a:lvl5pPr marL="2406650" indent="-342901">
              <a:buSzPct val="100000"/>
              <a:buFont typeface="+mj-lt"/>
              <a:buAutoNum type="arabicPeriod"/>
              <a:defRPr sz="1600">
                <a:solidFill>
                  <a:schemeClr val="accent5"/>
                </a:solidFill>
              </a:defRPr>
            </a:lvl5pPr>
          </a:lstStyle>
          <a:p>
            <a:r>
              <a:rPr lang="en-US" dirty="0" smtClean="0"/>
              <a:t>[Content relevant to image]</a:t>
            </a:r>
            <a:endParaRPr lang="en-US" dirty="0"/>
          </a:p>
        </p:txBody>
      </p:sp>
      <p:sp>
        <p:nvSpPr>
          <p:cNvPr id="4" name="Picture Placeholder 4"/>
          <p:cNvSpPr>
            <a:spLocks noGrp="1"/>
          </p:cNvSpPr>
          <p:nvPr>
            <p:ph type="pic" sz="quarter" idx="10"/>
          </p:nvPr>
        </p:nvSpPr>
        <p:spPr>
          <a:xfrm>
            <a:off x="679655" y="1813043"/>
            <a:ext cx="6019800" cy="5407933"/>
          </a:xfrm>
          <a:prstGeom prst="rect">
            <a:avLst/>
          </a:prstGeom>
          <a:ln w="6350" cmpd="sng">
            <a:solidFill>
              <a:srgbClr val="666666"/>
            </a:solidFill>
          </a:ln>
        </p:spPr>
        <p:txBody>
          <a:bodyPr lIns="91440" tIns="45720" rIns="91440" bIns="45720"/>
          <a:lstStyle>
            <a:lvl1pPr marL="0" indent="0">
              <a:buFontTx/>
              <a:buNone/>
              <a:defRPr sz="2900">
                <a:solidFill>
                  <a:schemeClr val="accent5"/>
                </a:solidFill>
                <a:latin typeface="BentonSans"/>
              </a:defRPr>
            </a:lvl1pPr>
          </a:lstStyle>
          <a:p>
            <a:r>
              <a:rPr lang="en-US" dirty="0" smtClean="0"/>
              <a:t>Drag picture to placeholder or click icon to add</a:t>
            </a:r>
            <a:endParaRPr lang="en-US" dirty="0"/>
          </a:p>
        </p:txBody>
      </p:sp>
      <p:sp>
        <p:nvSpPr>
          <p:cNvPr id="5"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latin typeface="BentonSans"/>
              </a:defRPr>
            </a:lvl1pPr>
          </a:lstStyle>
          <a:p>
            <a:r>
              <a:rPr lang="en-US" dirty="0" smtClean="0"/>
              <a:t>[Title/Topic]</a:t>
            </a:r>
            <a:endParaRPr lang="en-US" dirty="0"/>
          </a:p>
        </p:txBody>
      </p:sp>
    </p:spTree>
    <p:extLst>
      <p:ext uri="{BB962C8B-B14F-4D97-AF65-F5344CB8AC3E}">
        <p14:creationId xmlns:p14="http://schemas.microsoft.com/office/powerpoint/2010/main" val="316367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Image &amp; Copy">
    <p:spTree>
      <p:nvGrpSpPr>
        <p:cNvPr id="1" name=""/>
        <p:cNvGrpSpPr/>
        <p:nvPr/>
      </p:nvGrpSpPr>
      <p:grpSpPr>
        <a:xfrm>
          <a:off x="0" y="0"/>
          <a:ext cx="0" cy="0"/>
          <a:chOff x="0" y="0"/>
          <a:chExt cx="0" cy="0"/>
        </a:xfrm>
      </p:grpSpPr>
      <p:pic>
        <p:nvPicPr>
          <p:cNvPr id="7" name="Picture 6" descr="GSKO PPT_5color-0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pic>
        <p:nvPicPr>
          <p:cNvPr id="8" name="Picture 7" descr="tableau_rgb.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7773" y="7606590"/>
            <a:ext cx="1759739" cy="365760"/>
          </a:xfrm>
          <a:prstGeom prst="rect">
            <a:avLst/>
          </a:prstGeom>
        </p:spPr>
      </p:pic>
      <p:sp>
        <p:nvSpPr>
          <p:cNvPr id="6" name="Content Placeholder 2"/>
          <p:cNvSpPr>
            <a:spLocks noGrp="1"/>
          </p:cNvSpPr>
          <p:nvPr>
            <p:ph idx="13" hasCustomPrompt="1"/>
          </p:nvPr>
        </p:nvSpPr>
        <p:spPr>
          <a:xfrm>
            <a:off x="7311127" y="1813044"/>
            <a:ext cx="6649347" cy="443198"/>
          </a:xfrm>
          <a:prstGeom prst="rect">
            <a:avLst/>
          </a:prstGeom>
        </p:spPr>
        <p:txBody>
          <a:bodyPr wrap="square" lIns="0" tIns="0" rIns="0" bIns="0">
            <a:spAutoFit/>
          </a:bodyPr>
          <a:lstStyle>
            <a:lvl1pPr marL="0" indent="0">
              <a:buSzPct val="100000"/>
              <a:buFont typeface="Arial"/>
              <a:buNone/>
              <a:defRPr sz="2900">
                <a:solidFill>
                  <a:schemeClr val="accent5"/>
                </a:solidFill>
                <a:latin typeface="BentonSans"/>
              </a:defRPr>
            </a:lvl1pPr>
            <a:lvl2pPr marL="339725" indent="0">
              <a:buSzPct val="100000"/>
              <a:buFont typeface="Arial"/>
              <a:buNone/>
              <a:defRPr sz="2400">
                <a:solidFill>
                  <a:schemeClr val="accent5"/>
                </a:solidFill>
              </a:defRPr>
            </a:lvl2pPr>
            <a:lvl3pPr marL="692150" indent="0">
              <a:buSzPct val="100000"/>
              <a:buFont typeface="Arial"/>
              <a:buNone/>
              <a:defRPr sz="2100">
                <a:solidFill>
                  <a:schemeClr val="accent5"/>
                </a:solidFill>
              </a:defRPr>
            </a:lvl3pPr>
            <a:lvl4pPr marL="1384301" indent="0">
              <a:buSzPct val="100000"/>
              <a:buFont typeface="Arial"/>
              <a:buNone/>
              <a:defRPr sz="1800">
                <a:solidFill>
                  <a:schemeClr val="accent5"/>
                </a:solidFill>
              </a:defRPr>
            </a:lvl4pPr>
            <a:lvl5pPr marL="2406650" indent="-342901">
              <a:buSzPct val="100000"/>
              <a:buFont typeface="+mj-lt"/>
              <a:buAutoNum type="arabicPeriod"/>
              <a:defRPr sz="1600">
                <a:solidFill>
                  <a:schemeClr val="accent5"/>
                </a:solidFill>
              </a:defRPr>
            </a:lvl5pPr>
          </a:lstStyle>
          <a:p>
            <a:r>
              <a:rPr lang="en-US" dirty="0" smtClean="0"/>
              <a:t>[Content relevant to image]</a:t>
            </a:r>
            <a:endParaRPr lang="en-US" dirty="0"/>
          </a:p>
        </p:txBody>
      </p:sp>
      <p:sp>
        <p:nvSpPr>
          <p:cNvPr id="4" name="Picture Placeholder 4"/>
          <p:cNvSpPr>
            <a:spLocks noGrp="1"/>
          </p:cNvSpPr>
          <p:nvPr>
            <p:ph type="pic" sz="quarter" idx="10"/>
          </p:nvPr>
        </p:nvSpPr>
        <p:spPr>
          <a:xfrm>
            <a:off x="679655" y="1813043"/>
            <a:ext cx="6019800" cy="5407933"/>
          </a:xfrm>
          <a:prstGeom prst="rect">
            <a:avLst/>
          </a:prstGeom>
          <a:ln w="6350" cmpd="sng">
            <a:solidFill>
              <a:srgbClr val="666666"/>
            </a:solidFill>
          </a:ln>
        </p:spPr>
        <p:txBody>
          <a:bodyPr lIns="91440" tIns="45720" rIns="91440" bIns="45720"/>
          <a:lstStyle>
            <a:lvl1pPr marL="0" indent="0">
              <a:buFontTx/>
              <a:buNone/>
              <a:defRPr sz="2900">
                <a:solidFill>
                  <a:schemeClr val="accent5"/>
                </a:solidFill>
                <a:latin typeface="BentonSans"/>
              </a:defRPr>
            </a:lvl1pPr>
          </a:lstStyle>
          <a:p>
            <a:r>
              <a:rPr lang="en-US" dirty="0" smtClean="0"/>
              <a:t>Drag picture to placeholder or click icon to add</a:t>
            </a:r>
            <a:endParaRPr lang="en-US" dirty="0"/>
          </a:p>
        </p:txBody>
      </p:sp>
      <p:sp>
        <p:nvSpPr>
          <p:cNvPr id="5"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latin typeface="BentonSans"/>
              </a:defRPr>
            </a:lvl1pPr>
          </a:lstStyle>
          <a:p>
            <a:r>
              <a:rPr lang="en-US" dirty="0" smtClean="0"/>
              <a:t>[Title/Topic]</a:t>
            </a:r>
            <a:endParaRPr lang="en-US" dirty="0"/>
          </a:p>
        </p:txBody>
      </p:sp>
    </p:spTree>
    <p:extLst>
      <p:ext uri="{BB962C8B-B14F-4D97-AF65-F5344CB8AC3E}">
        <p14:creationId xmlns:p14="http://schemas.microsoft.com/office/powerpoint/2010/main" val="2039303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_Image &amp; Copy">
    <p:spTree>
      <p:nvGrpSpPr>
        <p:cNvPr id="1" name=""/>
        <p:cNvGrpSpPr/>
        <p:nvPr/>
      </p:nvGrpSpPr>
      <p:grpSpPr>
        <a:xfrm>
          <a:off x="0" y="0"/>
          <a:ext cx="0" cy="0"/>
          <a:chOff x="0" y="0"/>
          <a:chExt cx="0" cy="0"/>
        </a:xfrm>
      </p:grpSpPr>
      <p:pic>
        <p:nvPicPr>
          <p:cNvPr id="7" name="Picture 6" descr="GSKO PPT_5color-0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pic>
        <p:nvPicPr>
          <p:cNvPr id="8" name="Picture 7" descr="tableau_rgb.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7773" y="7606590"/>
            <a:ext cx="1759739" cy="365760"/>
          </a:xfrm>
          <a:prstGeom prst="rect">
            <a:avLst/>
          </a:prstGeom>
        </p:spPr>
      </p:pic>
      <p:sp>
        <p:nvSpPr>
          <p:cNvPr id="6" name="Content Placeholder 2"/>
          <p:cNvSpPr>
            <a:spLocks noGrp="1"/>
          </p:cNvSpPr>
          <p:nvPr>
            <p:ph idx="13" hasCustomPrompt="1"/>
          </p:nvPr>
        </p:nvSpPr>
        <p:spPr>
          <a:xfrm>
            <a:off x="7311127" y="1813044"/>
            <a:ext cx="6649347" cy="443198"/>
          </a:xfrm>
          <a:prstGeom prst="rect">
            <a:avLst/>
          </a:prstGeom>
        </p:spPr>
        <p:txBody>
          <a:bodyPr wrap="square" lIns="0" tIns="0" rIns="0" bIns="0">
            <a:spAutoFit/>
          </a:bodyPr>
          <a:lstStyle>
            <a:lvl1pPr marL="0" indent="0">
              <a:buSzPct val="100000"/>
              <a:buFont typeface="Arial"/>
              <a:buNone/>
              <a:defRPr sz="2900">
                <a:solidFill>
                  <a:schemeClr val="accent5"/>
                </a:solidFill>
                <a:latin typeface="BentonSans"/>
              </a:defRPr>
            </a:lvl1pPr>
            <a:lvl2pPr marL="339725" indent="0">
              <a:buSzPct val="100000"/>
              <a:buFont typeface="Arial"/>
              <a:buNone/>
              <a:defRPr sz="2400">
                <a:solidFill>
                  <a:schemeClr val="accent5"/>
                </a:solidFill>
              </a:defRPr>
            </a:lvl2pPr>
            <a:lvl3pPr marL="692150" indent="0">
              <a:buSzPct val="100000"/>
              <a:buFont typeface="Arial"/>
              <a:buNone/>
              <a:defRPr sz="2100">
                <a:solidFill>
                  <a:schemeClr val="accent5"/>
                </a:solidFill>
              </a:defRPr>
            </a:lvl3pPr>
            <a:lvl4pPr marL="1384301" indent="0">
              <a:buSzPct val="100000"/>
              <a:buFont typeface="Arial"/>
              <a:buNone/>
              <a:defRPr sz="1800">
                <a:solidFill>
                  <a:schemeClr val="accent5"/>
                </a:solidFill>
              </a:defRPr>
            </a:lvl4pPr>
            <a:lvl5pPr marL="2406650" indent="-342901">
              <a:buSzPct val="100000"/>
              <a:buFont typeface="+mj-lt"/>
              <a:buAutoNum type="arabicPeriod"/>
              <a:defRPr sz="1600">
                <a:solidFill>
                  <a:schemeClr val="accent5"/>
                </a:solidFill>
              </a:defRPr>
            </a:lvl5pPr>
          </a:lstStyle>
          <a:p>
            <a:r>
              <a:rPr lang="en-US" dirty="0" smtClean="0"/>
              <a:t>[Content relevant to image]</a:t>
            </a:r>
            <a:endParaRPr lang="en-US" dirty="0"/>
          </a:p>
        </p:txBody>
      </p:sp>
      <p:sp>
        <p:nvSpPr>
          <p:cNvPr id="4" name="Picture Placeholder 4"/>
          <p:cNvSpPr>
            <a:spLocks noGrp="1"/>
          </p:cNvSpPr>
          <p:nvPr>
            <p:ph type="pic" sz="quarter" idx="10"/>
          </p:nvPr>
        </p:nvSpPr>
        <p:spPr>
          <a:xfrm>
            <a:off x="679655" y="1813043"/>
            <a:ext cx="6019800" cy="5407933"/>
          </a:xfrm>
          <a:prstGeom prst="rect">
            <a:avLst/>
          </a:prstGeom>
          <a:ln w="6350" cmpd="sng">
            <a:solidFill>
              <a:srgbClr val="666666"/>
            </a:solidFill>
          </a:ln>
        </p:spPr>
        <p:txBody>
          <a:bodyPr lIns="91440" tIns="45720" rIns="91440" bIns="45720"/>
          <a:lstStyle>
            <a:lvl1pPr marL="0" indent="0">
              <a:buFontTx/>
              <a:buNone/>
              <a:defRPr sz="2900">
                <a:solidFill>
                  <a:schemeClr val="accent5"/>
                </a:solidFill>
                <a:latin typeface="BentonSans"/>
              </a:defRPr>
            </a:lvl1pPr>
          </a:lstStyle>
          <a:p>
            <a:r>
              <a:rPr lang="en-US" dirty="0" smtClean="0"/>
              <a:t>Drag picture to placeholder or click icon to add</a:t>
            </a:r>
            <a:endParaRPr lang="en-US" dirty="0"/>
          </a:p>
        </p:txBody>
      </p:sp>
      <p:sp>
        <p:nvSpPr>
          <p:cNvPr id="5"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latin typeface="BentonSans"/>
              </a:defRPr>
            </a:lvl1pPr>
          </a:lstStyle>
          <a:p>
            <a:r>
              <a:rPr lang="en-US" dirty="0" smtClean="0"/>
              <a:t>[Title/Topic]</a:t>
            </a:r>
            <a:endParaRPr lang="en-US" dirty="0"/>
          </a:p>
        </p:txBody>
      </p:sp>
    </p:spTree>
    <p:extLst>
      <p:ext uri="{BB962C8B-B14F-4D97-AF65-F5344CB8AC3E}">
        <p14:creationId xmlns:p14="http://schemas.microsoft.com/office/powerpoint/2010/main" val="2001200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4_Image &amp; Copy">
    <p:spTree>
      <p:nvGrpSpPr>
        <p:cNvPr id="1" name=""/>
        <p:cNvGrpSpPr/>
        <p:nvPr/>
      </p:nvGrpSpPr>
      <p:grpSpPr>
        <a:xfrm>
          <a:off x="0" y="0"/>
          <a:ext cx="0" cy="0"/>
          <a:chOff x="0" y="0"/>
          <a:chExt cx="0" cy="0"/>
        </a:xfrm>
      </p:grpSpPr>
      <p:pic>
        <p:nvPicPr>
          <p:cNvPr id="7" name="Picture 6" descr="GSKO PPT_5color-0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pic>
        <p:nvPicPr>
          <p:cNvPr id="8" name="Picture 7" descr="tableau_rgb.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7773" y="7606590"/>
            <a:ext cx="1759739" cy="365760"/>
          </a:xfrm>
          <a:prstGeom prst="rect">
            <a:avLst/>
          </a:prstGeom>
        </p:spPr>
      </p:pic>
      <p:sp>
        <p:nvSpPr>
          <p:cNvPr id="6" name="Content Placeholder 2"/>
          <p:cNvSpPr>
            <a:spLocks noGrp="1"/>
          </p:cNvSpPr>
          <p:nvPr>
            <p:ph idx="13" hasCustomPrompt="1"/>
          </p:nvPr>
        </p:nvSpPr>
        <p:spPr>
          <a:xfrm>
            <a:off x="7311127" y="1813044"/>
            <a:ext cx="6649347" cy="443198"/>
          </a:xfrm>
          <a:prstGeom prst="rect">
            <a:avLst/>
          </a:prstGeom>
        </p:spPr>
        <p:txBody>
          <a:bodyPr wrap="square" lIns="0" tIns="0" rIns="0" bIns="0">
            <a:spAutoFit/>
          </a:bodyPr>
          <a:lstStyle>
            <a:lvl1pPr marL="0" indent="0">
              <a:buSzPct val="100000"/>
              <a:buFont typeface="Arial"/>
              <a:buNone/>
              <a:defRPr sz="2900">
                <a:solidFill>
                  <a:schemeClr val="accent5"/>
                </a:solidFill>
                <a:latin typeface="BentonSans"/>
              </a:defRPr>
            </a:lvl1pPr>
            <a:lvl2pPr marL="339725" indent="0">
              <a:buSzPct val="100000"/>
              <a:buFont typeface="Arial"/>
              <a:buNone/>
              <a:defRPr sz="2400">
                <a:solidFill>
                  <a:schemeClr val="accent5"/>
                </a:solidFill>
              </a:defRPr>
            </a:lvl2pPr>
            <a:lvl3pPr marL="692150" indent="0">
              <a:buSzPct val="100000"/>
              <a:buFont typeface="Arial"/>
              <a:buNone/>
              <a:defRPr sz="2100">
                <a:solidFill>
                  <a:schemeClr val="accent5"/>
                </a:solidFill>
              </a:defRPr>
            </a:lvl3pPr>
            <a:lvl4pPr marL="1384301" indent="0">
              <a:buSzPct val="100000"/>
              <a:buFont typeface="Arial"/>
              <a:buNone/>
              <a:defRPr sz="1800">
                <a:solidFill>
                  <a:schemeClr val="accent5"/>
                </a:solidFill>
              </a:defRPr>
            </a:lvl4pPr>
            <a:lvl5pPr marL="2406650" indent="-342901">
              <a:buSzPct val="100000"/>
              <a:buFont typeface="+mj-lt"/>
              <a:buAutoNum type="arabicPeriod"/>
              <a:defRPr sz="1600">
                <a:solidFill>
                  <a:schemeClr val="accent5"/>
                </a:solidFill>
              </a:defRPr>
            </a:lvl5pPr>
          </a:lstStyle>
          <a:p>
            <a:r>
              <a:rPr lang="en-US" dirty="0" smtClean="0"/>
              <a:t>[Content relevant to image]</a:t>
            </a:r>
            <a:endParaRPr lang="en-US" dirty="0"/>
          </a:p>
        </p:txBody>
      </p:sp>
      <p:sp>
        <p:nvSpPr>
          <p:cNvPr id="4" name="Picture Placeholder 4"/>
          <p:cNvSpPr>
            <a:spLocks noGrp="1"/>
          </p:cNvSpPr>
          <p:nvPr>
            <p:ph type="pic" sz="quarter" idx="10"/>
          </p:nvPr>
        </p:nvSpPr>
        <p:spPr>
          <a:xfrm>
            <a:off x="679655" y="1813043"/>
            <a:ext cx="6019800" cy="5407933"/>
          </a:xfrm>
          <a:prstGeom prst="rect">
            <a:avLst/>
          </a:prstGeom>
          <a:ln w="6350" cmpd="sng">
            <a:solidFill>
              <a:srgbClr val="666666"/>
            </a:solidFill>
          </a:ln>
        </p:spPr>
        <p:txBody>
          <a:bodyPr lIns="91440" tIns="45720" rIns="91440" bIns="45720"/>
          <a:lstStyle>
            <a:lvl1pPr marL="0" indent="0">
              <a:buFontTx/>
              <a:buNone/>
              <a:defRPr sz="2900">
                <a:solidFill>
                  <a:schemeClr val="accent5"/>
                </a:solidFill>
                <a:latin typeface="BentonSans"/>
              </a:defRPr>
            </a:lvl1pPr>
          </a:lstStyle>
          <a:p>
            <a:r>
              <a:rPr lang="en-US" dirty="0" smtClean="0"/>
              <a:t>Drag picture to placeholder or click icon to add</a:t>
            </a:r>
            <a:endParaRPr lang="en-US" dirty="0"/>
          </a:p>
        </p:txBody>
      </p:sp>
      <p:sp>
        <p:nvSpPr>
          <p:cNvPr id="5"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latin typeface="BentonSans"/>
              </a:defRPr>
            </a:lvl1pPr>
          </a:lstStyle>
          <a:p>
            <a:r>
              <a:rPr lang="en-US" dirty="0" smtClean="0"/>
              <a:t>[Title/Topic]</a:t>
            </a:r>
            <a:endParaRPr lang="en-US" dirty="0"/>
          </a:p>
        </p:txBody>
      </p:sp>
    </p:spTree>
    <p:extLst>
      <p:ext uri="{BB962C8B-B14F-4D97-AF65-F5344CB8AC3E}">
        <p14:creationId xmlns:p14="http://schemas.microsoft.com/office/powerpoint/2010/main" val="3794141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5_Image &amp; Copy">
    <p:spTree>
      <p:nvGrpSpPr>
        <p:cNvPr id="1" name=""/>
        <p:cNvGrpSpPr/>
        <p:nvPr/>
      </p:nvGrpSpPr>
      <p:grpSpPr>
        <a:xfrm>
          <a:off x="0" y="0"/>
          <a:ext cx="0" cy="0"/>
          <a:chOff x="0" y="0"/>
          <a:chExt cx="0" cy="0"/>
        </a:xfrm>
      </p:grpSpPr>
      <p:pic>
        <p:nvPicPr>
          <p:cNvPr id="7" name="Picture 6" descr="GSKO PPT_5color-0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pic>
        <p:nvPicPr>
          <p:cNvPr id="8" name="Picture 7" descr="tableau_rgb.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7773" y="7606590"/>
            <a:ext cx="1759739" cy="365760"/>
          </a:xfrm>
          <a:prstGeom prst="rect">
            <a:avLst/>
          </a:prstGeom>
        </p:spPr>
      </p:pic>
      <p:sp>
        <p:nvSpPr>
          <p:cNvPr id="6" name="Content Placeholder 2"/>
          <p:cNvSpPr>
            <a:spLocks noGrp="1"/>
          </p:cNvSpPr>
          <p:nvPr>
            <p:ph idx="13" hasCustomPrompt="1"/>
          </p:nvPr>
        </p:nvSpPr>
        <p:spPr>
          <a:xfrm>
            <a:off x="7311127" y="1813044"/>
            <a:ext cx="6649347" cy="443198"/>
          </a:xfrm>
          <a:prstGeom prst="rect">
            <a:avLst/>
          </a:prstGeom>
        </p:spPr>
        <p:txBody>
          <a:bodyPr wrap="square" lIns="0" tIns="0" rIns="0" bIns="0">
            <a:spAutoFit/>
          </a:bodyPr>
          <a:lstStyle>
            <a:lvl1pPr marL="0" indent="0">
              <a:buSzPct val="100000"/>
              <a:buFont typeface="Arial"/>
              <a:buNone/>
              <a:defRPr sz="2900">
                <a:solidFill>
                  <a:schemeClr val="accent5"/>
                </a:solidFill>
                <a:latin typeface="BentonSans"/>
              </a:defRPr>
            </a:lvl1pPr>
            <a:lvl2pPr marL="339725" indent="0">
              <a:buSzPct val="100000"/>
              <a:buFont typeface="Arial"/>
              <a:buNone/>
              <a:defRPr sz="2400">
                <a:solidFill>
                  <a:schemeClr val="accent5"/>
                </a:solidFill>
              </a:defRPr>
            </a:lvl2pPr>
            <a:lvl3pPr marL="692150" indent="0">
              <a:buSzPct val="100000"/>
              <a:buFont typeface="Arial"/>
              <a:buNone/>
              <a:defRPr sz="2100">
                <a:solidFill>
                  <a:schemeClr val="accent5"/>
                </a:solidFill>
              </a:defRPr>
            </a:lvl3pPr>
            <a:lvl4pPr marL="1384301" indent="0">
              <a:buSzPct val="100000"/>
              <a:buFont typeface="Arial"/>
              <a:buNone/>
              <a:defRPr sz="1800">
                <a:solidFill>
                  <a:schemeClr val="accent5"/>
                </a:solidFill>
              </a:defRPr>
            </a:lvl4pPr>
            <a:lvl5pPr marL="2406650" indent="-342901">
              <a:buSzPct val="100000"/>
              <a:buFont typeface="+mj-lt"/>
              <a:buAutoNum type="arabicPeriod"/>
              <a:defRPr sz="1600">
                <a:solidFill>
                  <a:schemeClr val="accent5"/>
                </a:solidFill>
              </a:defRPr>
            </a:lvl5pPr>
          </a:lstStyle>
          <a:p>
            <a:r>
              <a:rPr lang="en-US" dirty="0" smtClean="0"/>
              <a:t>[Content relevant to image]</a:t>
            </a:r>
            <a:endParaRPr lang="en-US" dirty="0"/>
          </a:p>
        </p:txBody>
      </p:sp>
      <p:sp>
        <p:nvSpPr>
          <p:cNvPr id="4" name="Picture Placeholder 4"/>
          <p:cNvSpPr>
            <a:spLocks noGrp="1"/>
          </p:cNvSpPr>
          <p:nvPr>
            <p:ph type="pic" sz="quarter" idx="10"/>
          </p:nvPr>
        </p:nvSpPr>
        <p:spPr>
          <a:xfrm>
            <a:off x="679655" y="1813043"/>
            <a:ext cx="6019800" cy="5407933"/>
          </a:xfrm>
          <a:prstGeom prst="rect">
            <a:avLst/>
          </a:prstGeom>
          <a:ln w="6350" cmpd="sng">
            <a:solidFill>
              <a:srgbClr val="666666"/>
            </a:solidFill>
          </a:ln>
        </p:spPr>
        <p:txBody>
          <a:bodyPr lIns="91440" tIns="45720" rIns="91440" bIns="45720"/>
          <a:lstStyle>
            <a:lvl1pPr marL="0" indent="0">
              <a:buFontTx/>
              <a:buNone/>
              <a:defRPr sz="2900">
                <a:solidFill>
                  <a:schemeClr val="accent5"/>
                </a:solidFill>
                <a:latin typeface="BentonSans"/>
              </a:defRPr>
            </a:lvl1pPr>
          </a:lstStyle>
          <a:p>
            <a:r>
              <a:rPr lang="en-US" dirty="0" smtClean="0"/>
              <a:t>Drag picture to placeholder or click icon to add</a:t>
            </a:r>
            <a:endParaRPr lang="en-US" dirty="0"/>
          </a:p>
        </p:txBody>
      </p:sp>
      <p:sp>
        <p:nvSpPr>
          <p:cNvPr id="5"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latin typeface="BentonSans"/>
              </a:defRPr>
            </a:lvl1pPr>
          </a:lstStyle>
          <a:p>
            <a:r>
              <a:rPr lang="en-US" dirty="0" smtClean="0"/>
              <a:t>[Title/Topic]</a:t>
            </a:r>
            <a:endParaRPr lang="en-US" dirty="0"/>
          </a:p>
        </p:txBody>
      </p:sp>
    </p:spTree>
    <p:extLst>
      <p:ext uri="{BB962C8B-B14F-4D97-AF65-F5344CB8AC3E}">
        <p14:creationId xmlns:p14="http://schemas.microsoft.com/office/powerpoint/2010/main" val="3171768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6_Image &amp; Copy">
    <p:spTree>
      <p:nvGrpSpPr>
        <p:cNvPr id="1" name=""/>
        <p:cNvGrpSpPr/>
        <p:nvPr/>
      </p:nvGrpSpPr>
      <p:grpSpPr>
        <a:xfrm>
          <a:off x="0" y="0"/>
          <a:ext cx="0" cy="0"/>
          <a:chOff x="0" y="0"/>
          <a:chExt cx="0" cy="0"/>
        </a:xfrm>
      </p:grpSpPr>
      <p:pic>
        <p:nvPicPr>
          <p:cNvPr id="7" name="Picture 6" descr="GSKO PPT_5color-0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pic>
        <p:nvPicPr>
          <p:cNvPr id="8" name="Picture 7" descr="tableau_rgb.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7773" y="7606590"/>
            <a:ext cx="1759739" cy="365760"/>
          </a:xfrm>
          <a:prstGeom prst="rect">
            <a:avLst/>
          </a:prstGeom>
        </p:spPr>
      </p:pic>
      <p:sp>
        <p:nvSpPr>
          <p:cNvPr id="6" name="Content Placeholder 2"/>
          <p:cNvSpPr>
            <a:spLocks noGrp="1"/>
          </p:cNvSpPr>
          <p:nvPr>
            <p:ph idx="13" hasCustomPrompt="1"/>
          </p:nvPr>
        </p:nvSpPr>
        <p:spPr>
          <a:xfrm>
            <a:off x="7311127" y="1813044"/>
            <a:ext cx="6649347" cy="443198"/>
          </a:xfrm>
          <a:prstGeom prst="rect">
            <a:avLst/>
          </a:prstGeom>
        </p:spPr>
        <p:txBody>
          <a:bodyPr wrap="square" lIns="0" tIns="0" rIns="0" bIns="0">
            <a:spAutoFit/>
          </a:bodyPr>
          <a:lstStyle>
            <a:lvl1pPr marL="0" indent="0">
              <a:buSzPct val="100000"/>
              <a:buFont typeface="Arial"/>
              <a:buNone/>
              <a:defRPr sz="2900">
                <a:solidFill>
                  <a:schemeClr val="accent5"/>
                </a:solidFill>
                <a:latin typeface="BentonSans"/>
              </a:defRPr>
            </a:lvl1pPr>
            <a:lvl2pPr marL="339725" indent="0">
              <a:buSzPct val="100000"/>
              <a:buFont typeface="Arial"/>
              <a:buNone/>
              <a:defRPr sz="2400">
                <a:solidFill>
                  <a:schemeClr val="accent5"/>
                </a:solidFill>
              </a:defRPr>
            </a:lvl2pPr>
            <a:lvl3pPr marL="692150" indent="0">
              <a:buSzPct val="100000"/>
              <a:buFont typeface="Arial"/>
              <a:buNone/>
              <a:defRPr sz="2100">
                <a:solidFill>
                  <a:schemeClr val="accent5"/>
                </a:solidFill>
              </a:defRPr>
            </a:lvl3pPr>
            <a:lvl4pPr marL="1384301" indent="0">
              <a:buSzPct val="100000"/>
              <a:buFont typeface="Arial"/>
              <a:buNone/>
              <a:defRPr sz="1800">
                <a:solidFill>
                  <a:schemeClr val="accent5"/>
                </a:solidFill>
              </a:defRPr>
            </a:lvl4pPr>
            <a:lvl5pPr marL="2406650" indent="-342901">
              <a:buSzPct val="100000"/>
              <a:buFont typeface="+mj-lt"/>
              <a:buAutoNum type="arabicPeriod"/>
              <a:defRPr sz="1600">
                <a:solidFill>
                  <a:schemeClr val="accent5"/>
                </a:solidFill>
              </a:defRPr>
            </a:lvl5pPr>
          </a:lstStyle>
          <a:p>
            <a:r>
              <a:rPr lang="en-US" dirty="0" smtClean="0"/>
              <a:t>[Content relevant to image]</a:t>
            </a:r>
            <a:endParaRPr lang="en-US" dirty="0"/>
          </a:p>
        </p:txBody>
      </p:sp>
      <p:sp>
        <p:nvSpPr>
          <p:cNvPr id="4" name="Picture Placeholder 4"/>
          <p:cNvSpPr>
            <a:spLocks noGrp="1"/>
          </p:cNvSpPr>
          <p:nvPr>
            <p:ph type="pic" sz="quarter" idx="10"/>
          </p:nvPr>
        </p:nvSpPr>
        <p:spPr>
          <a:xfrm>
            <a:off x="679655" y="1813043"/>
            <a:ext cx="6019800" cy="5407933"/>
          </a:xfrm>
          <a:prstGeom prst="rect">
            <a:avLst/>
          </a:prstGeom>
          <a:ln w="6350" cmpd="sng">
            <a:solidFill>
              <a:srgbClr val="666666"/>
            </a:solidFill>
          </a:ln>
        </p:spPr>
        <p:txBody>
          <a:bodyPr lIns="91440" tIns="45720" rIns="91440" bIns="45720"/>
          <a:lstStyle>
            <a:lvl1pPr marL="0" indent="0">
              <a:buFontTx/>
              <a:buNone/>
              <a:defRPr sz="2900">
                <a:solidFill>
                  <a:schemeClr val="accent5"/>
                </a:solidFill>
                <a:latin typeface="BentonSans"/>
              </a:defRPr>
            </a:lvl1pPr>
          </a:lstStyle>
          <a:p>
            <a:r>
              <a:rPr lang="en-US" dirty="0" smtClean="0"/>
              <a:t>Drag picture to placeholder or click icon to add</a:t>
            </a:r>
            <a:endParaRPr lang="en-US" dirty="0"/>
          </a:p>
        </p:txBody>
      </p:sp>
      <p:sp>
        <p:nvSpPr>
          <p:cNvPr id="5"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latin typeface="BentonSans"/>
              </a:defRPr>
            </a:lvl1pPr>
          </a:lstStyle>
          <a:p>
            <a:r>
              <a:rPr lang="en-US" dirty="0" smtClean="0"/>
              <a:t>[Title/Topic]</a:t>
            </a:r>
            <a:endParaRPr lang="en-US" dirty="0"/>
          </a:p>
        </p:txBody>
      </p:sp>
    </p:spTree>
    <p:extLst>
      <p:ext uri="{BB962C8B-B14F-4D97-AF65-F5344CB8AC3E}">
        <p14:creationId xmlns:p14="http://schemas.microsoft.com/office/powerpoint/2010/main" val="2348580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7_Image &amp; Copy">
    <p:spTree>
      <p:nvGrpSpPr>
        <p:cNvPr id="1" name=""/>
        <p:cNvGrpSpPr/>
        <p:nvPr/>
      </p:nvGrpSpPr>
      <p:grpSpPr>
        <a:xfrm>
          <a:off x="0" y="0"/>
          <a:ext cx="0" cy="0"/>
          <a:chOff x="0" y="0"/>
          <a:chExt cx="0" cy="0"/>
        </a:xfrm>
      </p:grpSpPr>
      <p:pic>
        <p:nvPicPr>
          <p:cNvPr id="7" name="Picture 6" descr="GSKO PPT_5color-0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pic>
        <p:nvPicPr>
          <p:cNvPr id="8" name="Picture 7" descr="tableau_rgb.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7773" y="7606590"/>
            <a:ext cx="1759739" cy="365760"/>
          </a:xfrm>
          <a:prstGeom prst="rect">
            <a:avLst/>
          </a:prstGeom>
        </p:spPr>
      </p:pic>
      <p:sp>
        <p:nvSpPr>
          <p:cNvPr id="6" name="Content Placeholder 2"/>
          <p:cNvSpPr>
            <a:spLocks noGrp="1"/>
          </p:cNvSpPr>
          <p:nvPr>
            <p:ph idx="13" hasCustomPrompt="1"/>
          </p:nvPr>
        </p:nvSpPr>
        <p:spPr>
          <a:xfrm>
            <a:off x="7311127" y="1813044"/>
            <a:ext cx="6649347" cy="443198"/>
          </a:xfrm>
          <a:prstGeom prst="rect">
            <a:avLst/>
          </a:prstGeom>
        </p:spPr>
        <p:txBody>
          <a:bodyPr wrap="square" lIns="0" tIns="0" rIns="0" bIns="0">
            <a:spAutoFit/>
          </a:bodyPr>
          <a:lstStyle>
            <a:lvl1pPr marL="0" indent="0">
              <a:buSzPct val="100000"/>
              <a:buFont typeface="Arial"/>
              <a:buNone/>
              <a:defRPr sz="2900">
                <a:solidFill>
                  <a:schemeClr val="accent5"/>
                </a:solidFill>
                <a:latin typeface="BentonSans"/>
              </a:defRPr>
            </a:lvl1pPr>
            <a:lvl2pPr marL="339725" indent="0">
              <a:buSzPct val="100000"/>
              <a:buFont typeface="Arial"/>
              <a:buNone/>
              <a:defRPr sz="2400">
                <a:solidFill>
                  <a:schemeClr val="accent5"/>
                </a:solidFill>
              </a:defRPr>
            </a:lvl2pPr>
            <a:lvl3pPr marL="692150" indent="0">
              <a:buSzPct val="100000"/>
              <a:buFont typeface="Arial"/>
              <a:buNone/>
              <a:defRPr sz="2100">
                <a:solidFill>
                  <a:schemeClr val="accent5"/>
                </a:solidFill>
              </a:defRPr>
            </a:lvl3pPr>
            <a:lvl4pPr marL="1384301" indent="0">
              <a:buSzPct val="100000"/>
              <a:buFont typeface="Arial"/>
              <a:buNone/>
              <a:defRPr sz="1800">
                <a:solidFill>
                  <a:schemeClr val="accent5"/>
                </a:solidFill>
              </a:defRPr>
            </a:lvl4pPr>
            <a:lvl5pPr marL="2406650" indent="-342901">
              <a:buSzPct val="100000"/>
              <a:buFont typeface="+mj-lt"/>
              <a:buAutoNum type="arabicPeriod"/>
              <a:defRPr sz="1600">
                <a:solidFill>
                  <a:schemeClr val="accent5"/>
                </a:solidFill>
              </a:defRPr>
            </a:lvl5pPr>
          </a:lstStyle>
          <a:p>
            <a:r>
              <a:rPr lang="en-US" dirty="0" smtClean="0"/>
              <a:t>[Content relevant to image]</a:t>
            </a:r>
            <a:endParaRPr lang="en-US" dirty="0"/>
          </a:p>
        </p:txBody>
      </p:sp>
      <p:sp>
        <p:nvSpPr>
          <p:cNvPr id="4" name="Picture Placeholder 4"/>
          <p:cNvSpPr>
            <a:spLocks noGrp="1"/>
          </p:cNvSpPr>
          <p:nvPr>
            <p:ph type="pic" sz="quarter" idx="10"/>
          </p:nvPr>
        </p:nvSpPr>
        <p:spPr>
          <a:xfrm>
            <a:off x="679655" y="1813043"/>
            <a:ext cx="6019800" cy="5407933"/>
          </a:xfrm>
          <a:prstGeom prst="rect">
            <a:avLst/>
          </a:prstGeom>
          <a:ln w="6350" cmpd="sng">
            <a:solidFill>
              <a:srgbClr val="666666"/>
            </a:solidFill>
          </a:ln>
        </p:spPr>
        <p:txBody>
          <a:bodyPr lIns="91440" tIns="45720" rIns="91440" bIns="45720"/>
          <a:lstStyle>
            <a:lvl1pPr marL="0" indent="0">
              <a:buFontTx/>
              <a:buNone/>
              <a:defRPr sz="2900">
                <a:solidFill>
                  <a:schemeClr val="accent5"/>
                </a:solidFill>
                <a:latin typeface="BentonSans"/>
              </a:defRPr>
            </a:lvl1pPr>
          </a:lstStyle>
          <a:p>
            <a:r>
              <a:rPr lang="en-US" dirty="0" smtClean="0"/>
              <a:t>Drag picture to placeholder or click icon to add</a:t>
            </a:r>
            <a:endParaRPr lang="en-US" dirty="0"/>
          </a:p>
        </p:txBody>
      </p:sp>
      <p:sp>
        <p:nvSpPr>
          <p:cNvPr id="5"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latin typeface="BentonSans"/>
              </a:defRPr>
            </a:lvl1pPr>
          </a:lstStyle>
          <a:p>
            <a:r>
              <a:rPr lang="en-US" dirty="0" smtClean="0"/>
              <a:t>[Title/Topic]</a:t>
            </a:r>
            <a:endParaRPr lang="en-US" dirty="0"/>
          </a:p>
        </p:txBody>
      </p:sp>
    </p:spTree>
    <p:extLst>
      <p:ext uri="{BB962C8B-B14F-4D97-AF65-F5344CB8AC3E}">
        <p14:creationId xmlns:p14="http://schemas.microsoft.com/office/powerpoint/2010/main" val="2916885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pic>
        <p:nvPicPr>
          <p:cNvPr id="6" name="Picture 5" descr="GSKO PPT_5color-0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pic>
        <p:nvPicPr>
          <p:cNvPr id="5" name="Picture 4" descr="tableau_rgb.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7773" y="7606590"/>
            <a:ext cx="1759739" cy="365760"/>
          </a:xfrm>
          <a:prstGeom prst="rect">
            <a:avLst/>
          </a:prstGeom>
        </p:spPr>
      </p:pic>
      <p:sp>
        <p:nvSpPr>
          <p:cNvPr id="3" name="Text Placeholder 5"/>
          <p:cNvSpPr>
            <a:spLocks noGrp="1"/>
          </p:cNvSpPr>
          <p:nvPr>
            <p:ph type="body" sz="quarter" idx="12" hasCustomPrompt="1"/>
          </p:nvPr>
        </p:nvSpPr>
        <p:spPr>
          <a:xfrm>
            <a:off x="691381" y="381001"/>
            <a:ext cx="13269093" cy="1396536"/>
          </a:xfrm>
          <a:prstGeom prst="rect">
            <a:avLst/>
          </a:prstGeom>
        </p:spPr>
        <p:txBody>
          <a:bodyPr wrap="square" lIns="0" tIns="0" rIns="0" bIns="0">
            <a:spAutoFit/>
          </a:bodyPr>
          <a:lstStyle>
            <a:lvl1pPr marL="0" indent="0">
              <a:lnSpc>
                <a:spcPct val="90000"/>
              </a:lnSpc>
              <a:buFontTx/>
              <a:buNone/>
              <a:defRPr sz="4500">
                <a:solidFill>
                  <a:schemeClr val="accent5"/>
                </a:solidFill>
                <a:latin typeface="BentonSans"/>
              </a:defRPr>
            </a:lvl1pPr>
          </a:lstStyle>
          <a:p>
            <a:r>
              <a:rPr lang="en-US" dirty="0" smtClean="0"/>
              <a:t>[Title/Topic]</a:t>
            </a:r>
          </a:p>
          <a:p>
            <a:r>
              <a:rPr lang="en-US" dirty="0" smtClean="0"/>
              <a:t>2 lines max</a:t>
            </a:r>
            <a:endParaRPr lang="en-US" dirty="0"/>
          </a:p>
        </p:txBody>
      </p:sp>
    </p:spTree>
    <p:extLst>
      <p:ext uri="{BB962C8B-B14F-4D97-AF65-F5344CB8AC3E}">
        <p14:creationId xmlns:p14="http://schemas.microsoft.com/office/powerpoint/2010/main" val="369358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pic>
        <p:nvPicPr>
          <p:cNvPr id="6" name="Picture 5" descr="GSKO PPT_5color-0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pic>
        <p:nvPicPr>
          <p:cNvPr id="5" name="Picture 4" descr="tableau_rgb.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7773" y="7606590"/>
            <a:ext cx="1759739" cy="365760"/>
          </a:xfrm>
          <a:prstGeom prst="rect">
            <a:avLst/>
          </a:prstGeom>
        </p:spPr>
      </p:pic>
      <p:sp>
        <p:nvSpPr>
          <p:cNvPr id="3" name="Text Placeholder 5"/>
          <p:cNvSpPr>
            <a:spLocks noGrp="1"/>
          </p:cNvSpPr>
          <p:nvPr>
            <p:ph type="body" sz="quarter" idx="12" hasCustomPrompt="1"/>
          </p:nvPr>
        </p:nvSpPr>
        <p:spPr>
          <a:xfrm>
            <a:off x="691381" y="381001"/>
            <a:ext cx="13269093" cy="1396536"/>
          </a:xfrm>
          <a:prstGeom prst="rect">
            <a:avLst/>
          </a:prstGeom>
        </p:spPr>
        <p:txBody>
          <a:bodyPr wrap="square" lIns="0" tIns="0" rIns="0" bIns="0">
            <a:spAutoFit/>
          </a:bodyPr>
          <a:lstStyle>
            <a:lvl1pPr marL="0" indent="0">
              <a:lnSpc>
                <a:spcPct val="90000"/>
              </a:lnSpc>
              <a:buFontTx/>
              <a:buNone/>
              <a:defRPr sz="4500">
                <a:solidFill>
                  <a:schemeClr val="accent5"/>
                </a:solidFill>
                <a:latin typeface="BentonSans"/>
              </a:defRPr>
            </a:lvl1pPr>
          </a:lstStyle>
          <a:p>
            <a:r>
              <a:rPr lang="en-US" dirty="0" smtClean="0"/>
              <a:t>[Title/Topic]</a:t>
            </a:r>
          </a:p>
          <a:p>
            <a:r>
              <a:rPr lang="en-US" dirty="0" smtClean="0"/>
              <a:t>2 lines max</a:t>
            </a:r>
            <a:endParaRPr lang="en-US" dirty="0"/>
          </a:p>
        </p:txBody>
      </p:sp>
    </p:spTree>
    <p:extLst>
      <p:ext uri="{BB962C8B-B14F-4D97-AF65-F5344CB8AC3E}">
        <p14:creationId xmlns:p14="http://schemas.microsoft.com/office/powerpoint/2010/main" val="231769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pic>
        <p:nvPicPr>
          <p:cNvPr id="8" name="Picture 7" descr="GSKO PPT_5color-0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pic>
        <p:nvPicPr>
          <p:cNvPr id="7" name="Picture 6" descr="tableau_rgb.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7773" y="7606590"/>
            <a:ext cx="1759739" cy="365760"/>
          </a:xfrm>
          <a:prstGeom prst="rect">
            <a:avLst/>
          </a:prstGeom>
        </p:spPr>
      </p:pic>
      <p:sp>
        <p:nvSpPr>
          <p:cNvPr id="4" name="Table Placeholder 3"/>
          <p:cNvSpPr>
            <a:spLocks noGrp="1"/>
          </p:cNvSpPr>
          <p:nvPr>
            <p:ph type="tbl" sz="quarter" idx="10"/>
          </p:nvPr>
        </p:nvSpPr>
        <p:spPr>
          <a:xfrm>
            <a:off x="686743" y="1813043"/>
            <a:ext cx="13273731" cy="5473582"/>
          </a:xfrm>
          <a:prstGeom prst="rect">
            <a:avLst/>
          </a:prstGeom>
        </p:spPr>
        <p:txBody>
          <a:bodyPr lIns="0" tIns="0" rIns="0" bIns="0"/>
          <a:lstStyle>
            <a:lvl1pPr marL="0" indent="0">
              <a:buSzPct val="120000"/>
              <a:buFontTx/>
              <a:buNone/>
              <a:defRPr sz="2900">
                <a:solidFill>
                  <a:schemeClr val="accent5"/>
                </a:solidFill>
                <a:latin typeface="BentonSans"/>
              </a:defRPr>
            </a:lvl1pPr>
          </a:lstStyle>
          <a:p>
            <a:r>
              <a:rPr lang="en-US" dirty="0" smtClean="0"/>
              <a:t>Click icon to add table</a:t>
            </a:r>
            <a:endParaRPr lang="en-US" dirty="0"/>
          </a:p>
        </p:txBody>
      </p:sp>
      <p:sp>
        <p:nvSpPr>
          <p:cNvPr id="6"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latin typeface="BentonSans"/>
              </a:defRPr>
            </a:lvl1pPr>
          </a:lstStyle>
          <a:p>
            <a:r>
              <a:rPr lang="en-US" dirty="0" smtClean="0"/>
              <a:t>[Title/Topic]</a:t>
            </a:r>
            <a:endParaRPr lang="en-US" dirty="0"/>
          </a:p>
        </p:txBody>
      </p:sp>
    </p:spTree>
    <p:extLst>
      <p:ext uri="{BB962C8B-B14F-4D97-AF65-F5344CB8AC3E}">
        <p14:creationId xmlns:p14="http://schemas.microsoft.com/office/powerpoint/2010/main" val="2661742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ssion Repeats-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2883150462"/>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31520" y="329566"/>
            <a:ext cx="13167360" cy="1371600"/>
          </a:xfrm>
          <a:prstGeom prst="rect">
            <a:avLst/>
          </a:prstGeom>
        </p:spPr>
        <p:txBody>
          <a:bodyPr/>
          <a:lstStyle/>
          <a:p>
            <a:r>
              <a:rPr lang="en-US" smtClean="0"/>
              <a:t>Click to edit Master title style</a:t>
            </a:r>
            <a:endParaRPr lang="en-GB"/>
          </a:p>
        </p:txBody>
      </p:sp>
    </p:spTree>
    <p:extLst>
      <p:ext uri="{BB962C8B-B14F-4D97-AF65-F5344CB8AC3E}">
        <p14:creationId xmlns:p14="http://schemas.microsoft.com/office/powerpoint/2010/main" val="36798946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7"/>
            <a:ext cx="14631668" cy="8230313"/>
          </a:xfrm>
          <a:prstGeom prst="rect">
            <a:avLst/>
          </a:prstGeom>
        </p:spPr>
      </p:pic>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265596271"/>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Welco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1825605590"/>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Title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3"/>
            <a:ext cx="9682162" cy="2877229"/>
          </a:xfrm>
          <a:noFill/>
        </p:spPr>
        <p:txBody>
          <a:bodyPr lIns="146304" tIns="91440" rIns="146304" bIns="91440" anchor="t" anchorCtr="0"/>
          <a:lstStyle>
            <a:lvl1pPr>
              <a:defRPr sz="6600" spc="-118" baseline="0">
                <a:gradFill>
                  <a:gsLst>
                    <a:gs pos="57576">
                      <a:schemeClr val="tx1"/>
                    </a:gs>
                    <a:gs pos="35000">
                      <a:schemeClr val="tx1"/>
                    </a:gs>
                  </a:gsLst>
                  <a:lin ang="5400000" scaled="0"/>
                </a:gradFill>
              </a:defRPr>
            </a:lvl1pPr>
          </a:lstStyle>
          <a:p>
            <a:r>
              <a:rPr lang="en-US" dirty="0" smtClean="0"/>
              <a:t>Presentation Title here</a:t>
            </a:r>
            <a:endParaRPr lang="en-US" dirty="0"/>
          </a:p>
        </p:txBody>
      </p:sp>
      <p:sp>
        <p:nvSpPr>
          <p:cNvPr id="3" name="Text Placeholder 2"/>
          <p:cNvSpPr>
            <a:spLocks noGrp="1"/>
          </p:cNvSpPr>
          <p:nvPr>
            <p:ph type="body" sz="quarter" idx="14" hasCustomPrompt="1"/>
          </p:nvPr>
        </p:nvSpPr>
        <p:spPr bwMode="auto">
          <a:xfrm>
            <a:off x="1396263" y="5377543"/>
            <a:ext cx="9684487" cy="1665514"/>
          </a:xfrm>
        </p:spPr>
        <p:txBody>
          <a:bodyPr tIns="109728" bIns="109728">
            <a:noAutofit/>
          </a:bodyPr>
          <a:lstStyle>
            <a:lvl1pPr marL="0" indent="0">
              <a:spcBef>
                <a:spcPts val="0"/>
              </a:spcBef>
              <a:buNone/>
              <a:defRPr sz="3500">
                <a:gradFill>
                  <a:gsLst>
                    <a:gs pos="57576">
                      <a:schemeClr val="tx1"/>
                    </a:gs>
                    <a:gs pos="35000">
                      <a:schemeClr val="tx1"/>
                    </a:gs>
                  </a:gsLst>
                  <a:lin ang="5400000" scaled="0"/>
                </a:gradFill>
                <a:latin typeface="+mn-lt"/>
              </a:defRPr>
            </a:lvl1pPr>
          </a:lstStyle>
          <a:p>
            <a:r>
              <a:rPr lang="en-US" dirty="0" smtClean="0"/>
              <a:t>Speaker Name</a:t>
            </a:r>
          </a:p>
          <a:p>
            <a:r>
              <a:rPr lang="en-US" dirty="0" smtClean="0"/>
              <a:t>Job Title</a:t>
            </a:r>
          </a:p>
          <a:p>
            <a:r>
              <a:rPr lang="en-US" dirty="0" smtClean="0"/>
              <a:t>Company/Org Name</a:t>
            </a:r>
            <a:endParaRPr lang="en-US" dirty="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solidFill>
                  <a:schemeClr val="tx1"/>
                </a:soli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1368165240"/>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Session Repeats-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520205916"/>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Session Repeats-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2883150462"/>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Speaker N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4"/>
            <a:ext cx="9682162" cy="2152649"/>
          </a:xfrm>
          <a:noFill/>
        </p:spPr>
        <p:txBody>
          <a:bodyPr lIns="146304" tIns="91440" rIns="146304" bIns="91440" anchor="t" anchorCtr="0"/>
          <a:lstStyle>
            <a:lvl1pPr>
              <a:defRPr sz="6600" spc="-118" baseline="0">
                <a:gradFill>
                  <a:gsLst>
                    <a:gs pos="1250">
                      <a:schemeClr val="bg1"/>
                    </a:gs>
                    <a:gs pos="100000">
                      <a:schemeClr val="bg1"/>
                    </a:gs>
                  </a:gsLst>
                  <a:lin ang="5400000" scaled="0"/>
                </a:gradFill>
              </a:defRPr>
            </a:lvl1pPr>
          </a:lstStyle>
          <a:p>
            <a:r>
              <a:rPr lang="en-US" dirty="0" smtClean="0"/>
              <a:t>Speaker Name</a:t>
            </a:r>
            <a:endParaRPr lang="en-US" dirty="0"/>
          </a:p>
        </p:txBody>
      </p:sp>
      <p:sp>
        <p:nvSpPr>
          <p:cNvPr id="3" name="Text Placeholder 2"/>
          <p:cNvSpPr>
            <a:spLocks noGrp="1"/>
          </p:cNvSpPr>
          <p:nvPr>
            <p:ph type="body" sz="quarter" idx="14" hasCustomPrompt="1"/>
          </p:nvPr>
        </p:nvSpPr>
        <p:spPr bwMode="auto">
          <a:xfrm>
            <a:off x="1396263" y="4652963"/>
            <a:ext cx="9684487" cy="2170401"/>
          </a:xfrm>
        </p:spPr>
        <p:txBody>
          <a:bodyPr tIns="109728" bIns="109728">
            <a:noAutofit/>
          </a:bodyPr>
          <a:lstStyle>
            <a:lvl1pPr marL="0" indent="0">
              <a:spcBef>
                <a:spcPts val="0"/>
              </a:spcBef>
              <a:spcAft>
                <a:spcPts val="2400"/>
              </a:spcAft>
              <a:buNone/>
              <a:defRPr sz="4000">
                <a:gradFill>
                  <a:gsLst>
                    <a:gs pos="1250">
                      <a:schemeClr val="bg1"/>
                    </a:gs>
                    <a:gs pos="100000">
                      <a:schemeClr val="bg1"/>
                    </a:gs>
                  </a:gsLst>
                  <a:lin ang="5400000" scaled="0"/>
                </a:gradFill>
                <a:latin typeface="+mn-lt"/>
              </a:defRPr>
            </a:lvl1pPr>
          </a:lstStyle>
          <a:p>
            <a:pPr lvl="0"/>
            <a:r>
              <a:rPr lang="en-US" dirty="0" smtClean="0"/>
              <a:t>Email</a:t>
            </a:r>
          </a:p>
          <a:p>
            <a:pPr lvl="0"/>
            <a:r>
              <a:rPr lang="en-US" dirty="0" smtClean="0"/>
              <a:t>@</a:t>
            </a:r>
            <a:r>
              <a:rPr lang="en-US" dirty="0" err="1" smtClean="0"/>
              <a:t>Twitterhandle</a:t>
            </a:r>
            <a:endParaRPr lang="en-US" dirty="0" smtClean="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gradFill>
                  <a:gsLst>
                    <a:gs pos="1250">
                      <a:schemeClr val="bg1"/>
                    </a:gs>
                    <a:gs pos="100000">
                      <a:schemeClr val="bg1"/>
                    </a:gs>
                  </a:gsLst>
                  <a:lin ang="5400000" scaled="0"/>
                </a:gra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3091179011"/>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Dem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90552"/>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Video</a:t>
            </a:r>
            <a:endParaRPr lang="en-US" dirty="0"/>
          </a:p>
        </p:txBody>
      </p:sp>
    </p:spTree>
    <p:extLst>
      <p:ext uri="{BB962C8B-B14F-4D97-AF65-F5344CB8AC3E}">
        <p14:creationId xmlns:p14="http://schemas.microsoft.com/office/powerpoint/2010/main" val="42182966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465296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Section</a:t>
            </a:r>
            <a:endParaRPr lang="en-US" dirty="0"/>
          </a:p>
        </p:txBody>
      </p:sp>
    </p:spTree>
    <p:extLst>
      <p:ext uri="{BB962C8B-B14F-4D97-AF65-F5344CB8AC3E}">
        <p14:creationId xmlns:p14="http://schemas.microsoft.com/office/powerpoint/2010/main" val="28929018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peaker N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4"/>
            <a:ext cx="9682162" cy="2152649"/>
          </a:xfrm>
          <a:noFill/>
        </p:spPr>
        <p:txBody>
          <a:bodyPr lIns="146304" tIns="91440" rIns="146304" bIns="91440" anchor="t" anchorCtr="0"/>
          <a:lstStyle>
            <a:lvl1pPr>
              <a:defRPr sz="6600" spc="-118" baseline="0">
                <a:gradFill>
                  <a:gsLst>
                    <a:gs pos="1250">
                      <a:schemeClr val="bg1"/>
                    </a:gs>
                    <a:gs pos="100000">
                      <a:schemeClr val="bg1"/>
                    </a:gs>
                  </a:gsLst>
                  <a:lin ang="5400000" scaled="0"/>
                </a:gradFill>
              </a:defRPr>
            </a:lvl1pPr>
          </a:lstStyle>
          <a:p>
            <a:r>
              <a:rPr lang="en-US" dirty="0" smtClean="0"/>
              <a:t>Speaker Name</a:t>
            </a:r>
            <a:endParaRPr lang="en-US" dirty="0"/>
          </a:p>
        </p:txBody>
      </p:sp>
      <p:sp>
        <p:nvSpPr>
          <p:cNvPr id="3" name="Text Placeholder 2"/>
          <p:cNvSpPr>
            <a:spLocks noGrp="1"/>
          </p:cNvSpPr>
          <p:nvPr>
            <p:ph type="body" sz="quarter" idx="14" hasCustomPrompt="1"/>
          </p:nvPr>
        </p:nvSpPr>
        <p:spPr bwMode="auto">
          <a:xfrm>
            <a:off x="1396263" y="4652963"/>
            <a:ext cx="9684487" cy="2170401"/>
          </a:xfrm>
        </p:spPr>
        <p:txBody>
          <a:bodyPr tIns="109728" bIns="109728">
            <a:noAutofit/>
          </a:bodyPr>
          <a:lstStyle>
            <a:lvl1pPr marL="0" indent="0">
              <a:spcBef>
                <a:spcPts val="0"/>
              </a:spcBef>
              <a:spcAft>
                <a:spcPts val="2400"/>
              </a:spcAft>
              <a:buNone/>
              <a:defRPr sz="4000">
                <a:gradFill>
                  <a:gsLst>
                    <a:gs pos="1250">
                      <a:schemeClr val="bg1"/>
                    </a:gs>
                    <a:gs pos="100000">
                      <a:schemeClr val="bg1"/>
                    </a:gs>
                  </a:gsLst>
                  <a:lin ang="5400000" scaled="0"/>
                </a:gradFill>
                <a:latin typeface="+mn-lt"/>
              </a:defRPr>
            </a:lvl1pPr>
          </a:lstStyle>
          <a:p>
            <a:pPr lvl="0"/>
            <a:r>
              <a:rPr lang="en-US" dirty="0" smtClean="0"/>
              <a:t>Email</a:t>
            </a:r>
          </a:p>
          <a:p>
            <a:pPr lvl="0"/>
            <a:r>
              <a:rPr lang="en-US" dirty="0" smtClean="0"/>
              <a:t>@</a:t>
            </a:r>
            <a:r>
              <a:rPr lang="en-US" dirty="0" err="1" smtClean="0"/>
              <a:t>Twitterhandle</a:t>
            </a:r>
            <a:endParaRPr lang="en-US" dirty="0" smtClean="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gradFill>
                  <a:gsLst>
                    <a:gs pos="1250">
                      <a:schemeClr val="bg1"/>
                    </a:gs>
                    <a:gs pos="100000">
                      <a:schemeClr val="bg1"/>
                    </a:gs>
                  </a:gsLst>
                  <a:lin ang="5400000" scaled="0"/>
                </a:gra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309117901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ontent Si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ntent Simple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981200"/>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0741405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ontent Simpl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64777504"/>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Content Slide-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0" y="2147454"/>
            <a:ext cx="10090150" cy="22652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6497059"/>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Content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1" y="1059766"/>
            <a:ext cx="10090149" cy="1079598"/>
          </a:xfrm>
        </p:spPr>
        <p:txBody>
          <a:bodyPr/>
          <a:lstStyle>
            <a:lvl1pPr>
              <a:defRPr sz="4800">
                <a:gradFill>
                  <a:gsLst>
                    <a:gs pos="57576">
                      <a:schemeClr val="tx2"/>
                    </a:gs>
                    <a:gs pos="35000">
                      <a:schemeClr val="tx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90601" y="2146291"/>
            <a:ext cx="10090150" cy="2209836"/>
          </a:xfrm>
        </p:spPr>
        <p:txBody>
          <a:bodyPr/>
          <a:lstStyle>
            <a:lvl1pPr marL="0" indent="0">
              <a:buNone/>
              <a:defRPr sz="3600">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a:gradFill>
                  <a:gsLst>
                    <a:gs pos="57576">
                      <a:schemeClr val="tx1"/>
                    </a:gs>
                    <a:gs pos="35000">
                      <a:schemeClr val="tx1"/>
                    </a:gs>
                  </a:gsLst>
                  <a:lin ang="5400000" scaled="0"/>
                </a:gradFill>
              </a:defRPr>
            </a:lvl4pPr>
            <a:lvl5pPr marL="806775" indent="0">
              <a:spcBef>
                <a:spcPts val="600"/>
              </a:spcBef>
              <a:buNone/>
              <a:defRPr>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15957440"/>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Image &amp; Cop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7489372" y="1427012"/>
            <a:ext cx="6817942" cy="5377013"/>
          </a:xfrm>
        </p:spPr>
        <p:txBody>
          <a:bodyPr>
            <a:normAutofit/>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6495591"/>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Text Placeholder 2"/>
          <p:cNvSpPr>
            <a:spLocks noGrp="1"/>
          </p:cNvSpPr>
          <p:nvPr>
            <p:ph type="body" sz="quarter" idx="16"/>
          </p:nvPr>
        </p:nvSpPr>
        <p:spPr>
          <a:xfrm>
            <a:off x="323088" y="3283095"/>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7" name="Text Placeholder 2"/>
          <p:cNvSpPr>
            <a:spLocks noGrp="1"/>
          </p:cNvSpPr>
          <p:nvPr>
            <p:ph type="body" sz="quarter" idx="13"/>
          </p:nvPr>
        </p:nvSpPr>
        <p:spPr>
          <a:xfrm>
            <a:off x="325117" y="1427011"/>
            <a:ext cx="6825384" cy="972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3200" smtClean="0">
                <a:solidFill>
                  <a:schemeClr val="bg1"/>
                </a:solidFill>
                <a:latin typeface="+mj-lt"/>
              </a:defRPr>
            </a:lvl1pPr>
            <a:lvl2pPr marL="244916" indent="0">
              <a:buNone/>
              <a:defRPr lang="en-US" sz="2600" smtClean="0">
                <a:solidFill>
                  <a:schemeClr val="lt1"/>
                </a:solidFill>
              </a:defRPr>
            </a:lvl2pPr>
            <a:lvl3pPr marL="979665" indent="0">
              <a:buNone/>
              <a:defRPr lang="en-US" sz="2600" smtClean="0">
                <a:solidFill>
                  <a:schemeClr val="lt1"/>
                </a:solidFill>
              </a:defRPr>
            </a:lvl3pPr>
            <a:lvl4pPr marL="1632776" indent="0">
              <a:buNone/>
              <a:defRPr lang="en-US" sz="2600" smtClean="0">
                <a:solidFill>
                  <a:schemeClr val="lt1"/>
                </a:solidFill>
              </a:defRPr>
            </a:lvl4pPr>
            <a:lvl5pPr marL="2285886" indent="0">
              <a:buNone/>
              <a:defRPr lang="en-US" sz="2600">
                <a:solidFill>
                  <a:schemeClr val="lt1"/>
                </a:solidFill>
              </a:defRPr>
            </a:lvl5pPr>
          </a:lstStyle>
          <a:p>
            <a:pPr marL="0" lvl="0"/>
            <a:r>
              <a:rPr lang="en-US" dirty="0" smtClean="0"/>
              <a:t>Click to edit Master text styles</a:t>
            </a:r>
          </a:p>
        </p:txBody>
      </p:sp>
      <p:sp>
        <p:nvSpPr>
          <p:cNvPr id="8" name="Text Placeholder 2"/>
          <p:cNvSpPr>
            <a:spLocks noGrp="1"/>
          </p:cNvSpPr>
          <p:nvPr>
            <p:ph type="body" sz="quarter" idx="15"/>
          </p:nvPr>
        </p:nvSpPr>
        <p:spPr>
          <a:xfrm>
            <a:off x="323088" y="2514599"/>
            <a:ext cx="6825384" cy="6507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2800" dirty="0" smtClean="0">
                <a:solidFill>
                  <a:srgbClr val="013B4E"/>
                </a:solidFill>
              </a:defRPr>
            </a:lvl1pPr>
          </a:lstStyle>
          <a:p>
            <a:pPr marL="0" lvl="0"/>
            <a:r>
              <a:rPr lang="en-US" dirty="0" smtClean="0"/>
              <a:t>Click to edit Master text styles</a:t>
            </a:r>
          </a:p>
        </p:txBody>
      </p:sp>
      <p:sp>
        <p:nvSpPr>
          <p:cNvPr id="9" name="Text Placeholder 2"/>
          <p:cNvSpPr>
            <a:spLocks noGrp="1"/>
          </p:cNvSpPr>
          <p:nvPr>
            <p:ph type="body" sz="quarter" idx="17"/>
          </p:nvPr>
        </p:nvSpPr>
        <p:spPr>
          <a:xfrm>
            <a:off x="323088" y="3894576"/>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0" name="Text Placeholder 2"/>
          <p:cNvSpPr>
            <a:spLocks noGrp="1"/>
          </p:cNvSpPr>
          <p:nvPr>
            <p:ph type="body" sz="quarter" idx="18"/>
          </p:nvPr>
        </p:nvSpPr>
        <p:spPr>
          <a:xfrm>
            <a:off x="323088" y="4506057"/>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1" name="Text Placeholder 2"/>
          <p:cNvSpPr>
            <a:spLocks noGrp="1"/>
          </p:cNvSpPr>
          <p:nvPr>
            <p:ph type="body" sz="quarter" idx="19"/>
          </p:nvPr>
        </p:nvSpPr>
        <p:spPr>
          <a:xfrm>
            <a:off x="323088" y="511753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2" name="Text Placeholder 2"/>
          <p:cNvSpPr>
            <a:spLocks noGrp="1"/>
          </p:cNvSpPr>
          <p:nvPr>
            <p:ph type="body" sz="quarter" idx="20"/>
          </p:nvPr>
        </p:nvSpPr>
        <p:spPr>
          <a:xfrm>
            <a:off x="323088" y="5729019"/>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3" name="Text Placeholder 2"/>
          <p:cNvSpPr>
            <a:spLocks noGrp="1"/>
          </p:cNvSpPr>
          <p:nvPr>
            <p:ph type="body" sz="quarter" idx="21"/>
          </p:nvPr>
        </p:nvSpPr>
        <p:spPr>
          <a:xfrm>
            <a:off x="323088" y="634049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dirty="0" smtClean="0"/>
              <a:t>Click to edit Master text styles</a:t>
            </a:r>
          </a:p>
        </p:txBody>
      </p:sp>
      <p:sp>
        <p:nvSpPr>
          <p:cNvPr id="15" name="Text Placeholder 2"/>
          <p:cNvSpPr>
            <a:spLocks noGrp="1"/>
          </p:cNvSpPr>
          <p:nvPr>
            <p:ph type="body" sz="quarter" idx="14"/>
          </p:nvPr>
        </p:nvSpPr>
        <p:spPr>
          <a:xfrm>
            <a:off x="7481427" y="1427011"/>
            <a:ext cx="6821424" cy="9729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0" rIns="146304" bIns="0" rtlCol="0" anchor="ctr">
            <a:normAutofit/>
          </a:bodyPr>
          <a:lstStyle>
            <a:lvl1pPr>
              <a:defRPr lang="en-US" sz="3200" dirty="0" smtClean="0">
                <a:solidFill>
                  <a:schemeClr val="bg1"/>
                </a:solidFill>
                <a:latin typeface="+mj-lt"/>
              </a:defRPr>
            </a:lvl1pPr>
          </a:lstStyle>
          <a:p>
            <a:pPr marL="0" lvl="0" indent="0">
              <a:buNone/>
            </a:pPr>
            <a:r>
              <a:rPr lang="en-US" dirty="0" smtClean="0"/>
              <a:t>Click to edit Master text styles</a:t>
            </a:r>
          </a:p>
        </p:txBody>
      </p:sp>
      <p:sp>
        <p:nvSpPr>
          <p:cNvPr id="14" name="Content Placeholder 39"/>
          <p:cNvSpPr>
            <a:spLocks noGrp="1"/>
          </p:cNvSpPr>
          <p:nvPr>
            <p:ph sz="quarter" idx="22" hasCustomPrompt="1"/>
          </p:nvPr>
        </p:nvSpPr>
        <p:spPr>
          <a:xfrm>
            <a:off x="7481427" y="2514598"/>
            <a:ext cx="6821424" cy="4319676"/>
          </a:xfrm>
          <a:prstGeom prst="rect">
            <a:avLst/>
          </a:prstGeom>
          <a:noFill/>
        </p:spPr>
        <p:txBody>
          <a:bodyPr lIns="182880" tIns="137160" bIns="0"/>
          <a:lstStyle>
            <a:lvl1pPr marL="0" indent="0">
              <a:buFont typeface="Arial"/>
              <a:buNone/>
              <a:defRPr sz="2800">
                <a:gradFill>
                  <a:gsLst>
                    <a:gs pos="1250">
                      <a:srgbClr val="FFFFFF"/>
                    </a:gs>
                    <a:gs pos="100000">
                      <a:srgbClr val="FFFFFF"/>
                    </a:gs>
                  </a:gsLst>
                  <a:lin ang="5400000" scaled="0"/>
                </a:gradFill>
                <a:latin typeface="+mn-lt"/>
              </a:defRPr>
            </a:lvl1pPr>
            <a:lvl2pPr marL="996010" indent="-342900">
              <a:buFont typeface="Arial"/>
              <a:buChar char="•"/>
              <a:defRPr sz="2400">
                <a:solidFill>
                  <a:srgbClr val="013B4E"/>
                </a:solidFill>
              </a:defRPr>
            </a:lvl2pPr>
            <a:lvl3pPr marL="1649121" indent="-342900">
              <a:buFont typeface="Arial"/>
              <a:buChar char="•"/>
              <a:defRPr sz="2400">
                <a:solidFill>
                  <a:srgbClr val="013B4E"/>
                </a:solidFill>
              </a:defRPr>
            </a:lvl3pPr>
            <a:lvl4pPr marL="2302231" indent="-342900">
              <a:buFont typeface="Arial"/>
              <a:buChar char="•"/>
              <a:defRPr sz="2400">
                <a:solidFill>
                  <a:srgbClr val="013B4E"/>
                </a:solidFill>
              </a:defRPr>
            </a:lvl4pPr>
            <a:lvl5pPr marL="2955341" indent="-342900">
              <a:buFont typeface="Arial"/>
              <a:buChar char="•"/>
              <a:defRPr sz="2400">
                <a:solidFill>
                  <a:srgbClr val="013B4E"/>
                </a:solidFill>
              </a:defRPr>
            </a:lvl5pPr>
          </a:lstStyle>
          <a:p>
            <a:pPr lvl="0"/>
            <a:r>
              <a:rPr lang="en-US" dirty="0" smtClean="0"/>
              <a:t>Tap icon to add content</a:t>
            </a:r>
          </a:p>
        </p:txBody>
      </p:sp>
    </p:spTree>
    <p:extLst>
      <p:ext uri="{BB962C8B-B14F-4D97-AF65-F5344CB8AC3E}">
        <p14:creationId xmlns:p14="http://schemas.microsoft.com/office/powerpoint/2010/main" val="3496617711"/>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Full-Bleed Imag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4630400" cy="8229600"/>
          </a:xfrm>
          <a:blipFill>
            <a:blip r:embed="rId2"/>
            <a:srcRect/>
            <a:stretch>
              <a:fillRect l="-16331" t="-4865" r="-10685" b="-527"/>
            </a:stretch>
          </a:blipFill>
        </p:spPr>
        <p:txBody>
          <a:bodyPr lIns="548640" tIns="548640" rIns="548640" bIns="548640"/>
          <a:lstStyle>
            <a:lvl1pPr marL="0" indent="0">
              <a:buNone/>
              <a:defRPr>
                <a:gradFill>
                  <a:gsLst>
                    <a:gs pos="1250">
                      <a:schemeClr val="bg1"/>
                    </a:gs>
                    <a:gs pos="100000">
                      <a:schemeClr val="bg1"/>
                    </a:gs>
                  </a:gsLst>
                  <a:lin ang="5400000" scaled="0"/>
                </a:gradFill>
                <a:latin typeface="+mn-lt"/>
              </a:defRPr>
            </a:lvl1pPr>
          </a:lstStyle>
          <a:p>
            <a:r>
              <a:rPr lang="en-US" dirty="0" smtClean="0"/>
              <a:t>Tap Icon to Add Picture</a:t>
            </a:r>
            <a:endParaRPr lang="en-US" dirty="0"/>
          </a:p>
        </p:txBody>
      </p:sp>
    </p:spTree>
    <p:extLst>
      <p:ext uri="{BB962C8B-B14F-4D97-AF65-F5344CB8AC3E}">
        <p14:creationId xmlns:p14="http://schemas.microsoft.com/office/powerpoint/2010/main" val="157819501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de White">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57576">
                      <a:schemeClr val="tx1"/>
                    </a:gs>
                    <a:gs pos="35000">
                      <a:schemeClr val="tx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3850" y="349249"/>
            <a:ext cx="13986246" cy="1077761"/>
          </a:xfrm>
        </p:spPr>
        <p:txBody>
          <a:bodyPr/>
          <a:lstStyle>
            <a:lvl1pPr>
              <a:defRPr>
                <a:gradFill>
                  <a:gsLst>
                    <a:gs pos="1250">
                      <a:schemeClr val="bg1"/>
                    </a:gs>
                    <a:gs pos="100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09836"/>
          </a:xfrm>
        </p:spPr>
        <p:txBody>
          <a:bodyPr/>
          <a:lstStyle>
            <a:lvl1pPr marL="0" indent="0">
              <a:buNone/>
              <a:defRPr>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1pPr>
            <a:lvl2pPr marL="0" indent="0">
              <a:spcBef>
                <a:spcPts val="600"/>
              </a:spcBef>
              <a:buFontTx/>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2pPr>
            <a:lvl3pPr marL="268925" indent="0">
              <a:spcBef>
                <a:spcPts val="600"/>
              </a:spcBef>
              <a:buNone/>
              <a:defRPr sz="24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3pPr>
            <a:lvl4pPr marL="537850"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4pPr>
            <a:lvl5pPr marL="806775" indent="0">
              <a:spcBef>
                <a:spcPts val="600"/>
              </a:spcBef>
              <a:buNone/>
              <a:defRPr sz="2000">
                <a:gradFill>
                  <a:gsLst>
                    <a:gs pos="1250">
                      <a:schemeClr val="bg1"/>
                    </a:gs>
                    <a:gs pos="100000">
                      <a:schemeClr val="bg1"/>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895491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Dem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Quote White">
    <p:bg>
      <p:bgPr>
        <a:solidFill>
          <a:schemeClr val="bg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636352743"/>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Quote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531638504"/>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Quote Orange">
    <p:bg>
      <p:bgPr>
        <a:solidFill>
          <a:schemeClr val="accent2"/>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4216603598"/>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Quote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151486338"/>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Quote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377303812"/>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Quote Med Blue">
    <p:bg>
      <p:bgPr>
        <a:solidFill>
          <a:schemeClr val="accent5"/>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rgbClr val="FFFFFF"/>
                    </a:gs>
                    <a:gs pos="100000">
                      <a:srgbClr val="FFFFFF"/>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2799246981"/>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Quote Light Blue">
    <p:bg>
      <p:bgPr>
        <a:solidFill>
          <a:schemeClr val="accent6"/>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a:xfrm>
            <a:off x="1398588" y="3036839"/>
            <a:ext cx="11836008" cy="1079598"/>
          </a:xfrm>
        </p:spPr>
        <p:txBody>
          <a:bodyPr/>
          <a:lstStyle>
            <a:lvl1pPr algn="ctr">
              <a:defRPr sz="66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98588" y="5729288"/>
            <a:ext cx="11836400" cy="517065"/>
          </a:xfrm>
        </p:spPr>
        <p:txBody>
          <a:bodyPr/>
          <a:lstStyle>
            <a:lvl1pPr marL="0" indent="0">
              <a:buNone/>
              <a:defRPr sz="2400">
                <a:gradFill>
                  <a:gsLst>
                    <a:gs pos="1250">
                      <a:schemeClr val="tx2"/>
                    </a:gs>
                    <a:gs pos="100000">
                      <a:schemeClr val="tx2"/>
                    </a:gs>
                  </a:gsLst>
                  <a:lin ang="5400000" scaled="0"/>
                </a:gra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1580631650"/>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Blank White">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11556723"/>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Blank Blue">
    <p:bg>
      <p:bgPr>
        <a:solidFill>
          <a:schemeClr val="accent1"/>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7939101"/>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Blank Orange">
    <p:bg>
      <p:bgPr>
        <a:solidFill>
          <a:schemeClr val="accent2"/>
        </a:solidFill>
        <a:effectLst/>
      </p:bgPr>
    </p:bg>
    <p:spTree>
      <p:nvGrpSpPr>
        <p:cNvPr id="1" name=""/>
        <p:cNvGrpSpPr/>
        <p:nvPr/>
      </p:nvGrpSpPr>
      <p:grpSpPr>
        <a:xfrm>
          <a:off x="0" y="0"/>
          <a:ext cx="0" cy="0"/>
          <a:chOff x="0" y="0"/>
          <a:chExt cx="0" cy="0"/>
        </a:xfrm>
      </p:grpSpPr>
      <p:sp>
        <p:nvSpPr>
          <p:cNvPr id="4"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057092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90552"/>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Video</a:t>
            </a:r>
            <a:endParaRPr lang="en-US" dirty="0"/>
          </a:p>
        </p:txBody>
      </p:sp>
    </p:spTree>
    <p:extLst>
      <p:ext uri="{BB962C8B-B14F-4D97-AF65-F5344CB8AC3E}">
        <p14:creationId xmlns:p14="http://schemas.microsoft.com/office/powerpoint/2010/main" val="42182966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Blank Yellow">
    <p:bg>
      <p:bgPr>
        <a:solidFill>
          <a:schemeClr val="accent3"/>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249976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Blank Mint">
    <p:bg>
      <p:bgPr>
        <a:solidFill>
          <a:schemeClr val="accent4"/>
        </a:solidFill>
        <a:effectLst/>
      </p:bgPr>
    </p:bg>
    <p:spTree>
      <p:nvGrpSpPr>
        <p:cNvPr id="1" name=""/>
        <p:cNvGrpSpPr/>
        <p:nvPr/>
      </p:nvGrpSpPr>
      <p:grpSpPr>
        <a:xfrm>
          <a:off x="0" y="0"/>
          <a:ext cx="0" cy="0"/>
          <a:chOff x="0" y="0"/>
          <a:chExt cx="0" cy="0"/>
        </a:xfrm>
      </p:grpSpPr>
      <p:sp>
        <p:nvSpPr>
          <p:cNvPr id="3"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300816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Blank Med Blue">
    <p:bg>
      <p:bgPr>
        <a:solidFill>
          <a:schemeClr val="accent5"/>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590625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Blank Light Blue">
    <p:bg>
      <p:bgPr>
        <a:solidFill>
          <a:schemeClr val="accent6"/>
        </a:solidFill>
        <a:effectLst/>
      </p:bgPr>
    </p:bg>
    <p:spTree>
      <p:nvGrpSpPr>
        <p:cNvPr id="1" name=""/>
        <p:cNvGrpSpPr/>
        <p:nvPr/>
      </p:nvGrpSpPr>
      <p:grpSpPr>
        <a:xfrm>
          <a:off x="0" y="0"/>
          <a:ext cx="0" cy="0"/>
          <a:chOff x="0" y="0"/>
          <a:chExt cx="0" cy="0"/>
        </a:xfrm>
      </p:grpSpPr>
      <p:sp>
        <p:nvSpPr>
          <p:cNvPr id="2"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810264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Full-Color Logo Bumper">
    <p:bg>
      <p:bgPr>
        <a:solidFill>
          <a:srgbClr val="FFFFFF"/>
        </a:solidFill>
        <a:effectLst/>
      </p:bgPr>
    </p:bg>
    <p:spTree>
      <p:nvGrpSpPr>
        <p:cNvPr id="1" name=""/>
        <p:cNvGrpSpPr/>
        <p:nvPr/>
      </p:nvGrpSpPr>
      <p:grpSpPr>
        <a:xfrm>
          <a:off x="0" y="0"/>
          <a:ext cx="0" cy="0"/>
          <a:chOff x="0" y="0"/>
          <a:chExt cx="0" cy="0"/>
        </a:xfrm>
      </p:grpSpPr>
      <p:grpSp>
        <p:nvGrpSpPr>
          <p:cNvPr id="3" name="Tableau Conference Logo Full-Color"/>
          <p:cNvGrpSpPr>
            <a:grpSpLocks noChangeAspect="1"/>
          </p:cNvGrpSpPr>
          <p:nvPr/>
        </p:nvGrpSpPr>
        <p:grpSpPr bwMode="auto">
          <a:xfrm>
            <a:off x="3141795" y="2744787"/>
            <a:ext cx="8346810" cy="2740026"/>
            <a:chOff x="-15709" y="-4079"/>
            <a:chExt cx="40637" cy="13340"/>
          </a:xfrm>
        </p:grpSpPr>
        <p:sp>
          <p:nvSpPr>
            <p:cNvPr id="4" name="Word Mark"/>
            <p:cNvSpPr>
              <a:spLocks noEditPoints="1"/>
            </p:cNvSpPr>
            <p:nvPr userDrawn="1"/>
          </p:nvSpPr>
          <p:spPr bwMode="auto">
            <a:xfrm>
              <a:off x="-3527" y="-1219"/>
              <a:ext cx="28455" cy="10480"/>
            </a:xfrm>
            <a:custGeom>
              <a:avLst/>
              <a:gdLst>
                <a:gd name="T0" fmla="*/ 10258 w 28455"/>
                <a:gd name="T1" fmla="*/ 10456 h 10480"/>
                <a:gd name="T2" fmla="*/ 22045 w 28455"/>
                <a:gd name="T3" fmla="*/ 9026 h 10480"/>
                <a:gd name="T4" fmla="*/ 5573 w 28455"/>
                <a:gd name="T5" fmla="*/ 10430 h 10480"/>
                <a:gd name="T6" fmla="*/ 4512 w 28455"/>
                <a:gd name="T7" fmla="*/ 9740 h 10480"/>
                <a:gd name="T8" fmla="*/ 5573 w 28455"/>
                <a:gd name="T9" fmla="*/ 9050 h 10480"/>
                <a:gd name="T10" fmla="*/ 5400 w 28455"/>
                <a:gd name="T11" fmla="*/ 9395 h 10480"/>
                <a:gd name="T12" fmla="*/ 5006 w 28455"/>
                <a:gd name="T13" fmla="*/ 9986 h 10480"/>
                <a:gd name="T14" fmla="*/ 5599 w 28455"/>
                <a:gd name="T15" fmla="*/ 9740 h 10480"/>
                <a:gd name="T16" fmla="*/ 6804 w 28455"/>
                <a:gd name="T17" fmla="*/ 6363 h 10480"/>
                <a:gd name="T18" fmla="*/ 5474 w 28455"/>
                <a:gd name="T19" fmla="*/ 5129 h 10480"/>
                <a:gd name="T20" fmla="*/ 5769 w 28455"/>
                <a:gd name="T21" fmla="*/ 3207 h 10480"/>
                <a:gd name="T22" fmla="*/ 7446 w 28455"/>
                <a:gd name="T23" fmla="*/ 2564 h 10480"/>
                <a:gd name="T24" fmla="*/ 7101 w 28455"/>
                <a:gd name="T25" fmla="*/ 3304 h 10480"/>
                <a:gd name="T26" fmla="*/ 6409 w 28455"/>
                <a:gd name="T27" fmla="*/ 5228 h 10480"/>
                <a:gd name="T28" fmla="*/ 8382 w 28455"/>
                <a:gd name="T29" fmla="*/ 9889 h 10480"/>
                <a:gd name="T30" fmla="*/ 8382 w 28455"/>
                <a:gd name="T31" fmla="*/ 9889 h 10480"/>
                <a:gd name="T32" fmla="*/ 0 w 28455"/>
                <a:gd name="T33" fmla="*/ 3330 h 10480"/>
                <a:gd name="T34" fmla="*/ 27297 w 28455"/>
                <a:gd name="T35" fmla="*/ 5772 h 10480"/>
                <a:gd name="T36" fmla="*/ 25990 w 28455"/>
                <a:gd name="T37" fmla="*/ 5254 h 10480"/>
                <a:gd name="T38" fmla="*/ 25423 w 28455"/>
                <a:gd name="T39" fmla="*/ 5918 h 10480"/>
                <a:gd name="T40" fmla="*/ 28010 w 28455"/>
                <a:gd name="T41" fmla="*/ 6117 h 10480"/>
                <a:gd name="T42" fmla="*/ 27665 w 28455"/>
                <a:gd name="T43" fmla="*/ 2689 h 10480"/>
                <a:gd name="T44" fmla="*/ 2194 w 28455"/>
                <a:gd name="T45" fmla="*/ 9740 h 10480"/>
                <a:gd name="T46" fmla="*/ 2837 w 28455"/>
                <a:gd name="T47" fmla="*/ 9568 h 10480"/>
                <a:gd name="T48" fmla="*/ 2072 w 28455"/>
                <a:gd name="T49" fmla="*/ 9100 h 10480"/>
                <a:gd name="T50" fmla="*/ 2072 w 28455"/>
                <a:gd name="T51" fmla="*/ 10357 h 10480"/>
                <a:gd name="T52" fmla="*/ 2811 w 28455"/>
                <a:gd name="T53" fmla="*/ 9889 h 10480"/>
                <a:gd name="T54" fmla="*/ 26680 w 28455"/>
                <a:gd name="T55" fmla="*/ 9395 h 10480"/>
                <a:gd name="T56" fmla="*/ 19160 w 28455"/>
                <a:gd name="T57" fmla="*/ 9863 h 10480"/>
                <a:gd name="T58" fmla="*/ 16249 w 28455"/>
                <a:gd name="T59" fmla="*/ 10456 h 10480"/>
                <a:gd name="T60" fmla="*/ 16521 w 28455"/>
                <a:gd name="T61" fmla="*/ 9149 h 10480"/>
                <a:gd name="T62" fmla="*/ 16200 w 28455"/>
                <a:gd name="T63" fmla="*/ 9421 h 10480"/>
                <a:gd name="T64" fmla="*/ 16249 w 28455"/>
                <a:gd name="T65" fmla="*/ 9468 h 10480"/>
                <a:gd name="T66" fmla="*/ 17509 w 28455"/>
                <a:gd name="T67" fmla="*/ 5523 h 10480"/>
                <a:gd name="T68" fmla="*/ 19578 w 28455"/>
                <a:gd name="T69" fmla="*/ 6166 h 10480"/>
                <a:gd name="T70" fmla="*/ 17015 w 28455"/>
                <a:gd name="T71" fmla="*/ 6117 h 10480"/>
                <a:gd name="T72" fmla="*/ 16200 w 28455"/>
                <a:gd name="T73" fmla="*/ 4611 h 10480"/>
                <a:gd name="T74" fmla="*/ 16842 w 28455"/>
                <a:gd name="T75" fmla="*/ 2959 h 10480"/>
                <a:gd name="T76" fmla="*/ 18617 w 28455"/>
                <a:gd name="T77" fmla="*/ 2640 h 10480"/>
                <a:gd name="T78" fmla="*/ 19725 w 28455"/>
                <a:gd name="T79" fmla="*/ 3971 h 10480"/>
                <a:gd name="T80" fmla="*/ 17976 w 28455"/>
                <a:gd name="T81" fmla="*/ 3280 h 10480"/>
                <a:gd name="T82" fmla="*/ 23474 w 28455"/>
                <a:gd name="T83" fmla="*/ 6386 h 10480"/>
                <a:gd name="T84" fmla="*/ 21133 w 28455"/>
                <a:gd name="T85" fmla="*/ 5944 h 10480"/>
                <a:gd name="T86" fmla="*/ 20615 w 28455"/>
                <a:gd name="T87" fmla="*/ 4070 h 10480"/>
                <a:gd name="T88" fmla="*/ 21650 w 28455"/>
                <a:gd name="T89" fmla="*/ 2713 h 10480"/>
                <a:gd name="T90" fmla="*/ 24140 w 28455"/>
                <a:gd name="T91" fmla="*/ 2541 h 10480"/>
                <a:gd name="T92" fmla="*/ 21896 w 28455"/>
                <a:gd name="T93" fmla="*/ 3477 h 10480"/>
                <a:gd name="T94" fmla="*/ 21922 w 28455"/>
                <a:gd name="T95" fmla="*/ 5523 h 10480"/>
                <a:gd name="T96" fmla="*/ 12625 w 28455"/>
                <a:gd name="T97" fmla="*/ 6166 h 10480"/>
                <a:gd name="T98" fmla="*/ 9963 w 28455"/>
                <a:gd name="T99" fmla="*/ 6190 h 10480"/>
                <a:gd name="T100" fmla="*/ 12231 w 28455"/>
                <a:gd name="T101" fmla="*/ 2640 h 10480"/>
                <a:gd name="T102" fmla="*/ 13388 w 28455"/>
                <a:gd name="T103" fmla="*/ 3897 h 10480"/>
                <a:gd name="T104" fmla="*/ 13043 w 28455"/>
                <a:gd name="T105" fmla="*/ 5795 h 10480"/>
                <a:gd name="T106" fmla="*/ 11515 w 28455"/>
                <a:gd name="T107" fmla="*/ 3304 h 10480"/>
                <a:gd name="T108" fmla="*/ 11711 w 28455"/>
                <a:gd name="T109" fmla="*/ 5696 h 10480"/>
                <a:gd name="T110" fmla="*/ 24091 w 28455"/>
                <a:gd name="T111" fmla="*/ 9371 h 10480"/>
                <a:gd name="T112" fmla="*/ 24658 w 28455"/>
                <a:gd name="T113" fmla="*/ 9123 h 10480"/>
                <a:gd name="T114" fmla="*/ 23500 w 28455"/>
                <a:gd name="T115" fmla="*/ 9568 h 10480"/>
                <a:gd name="T116" fmla="*/ 24339 w 28455"/>
                <a:gd name="T117" fmla="*/ 10480 h 10480"/>
                <a:gd name="T118" fmla="*/ 24216 w 28455"/>
                <a:gd name="T119" fmla="*/ 10135 h 10480"/>
                <a:gd name="T120" fmla="*/ 15238 w 28455"/>
                <a:gd name="T121" fmla="*/ 7126 h 10480"/>
                <a:gd name="T122" fmla="*/ 13858 w 28455"/>
                <a:gd name="T123" fmla="*/ 9544 h 10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455" h="10480">
                  <a:moveTo>
                    <a:pt x="10258" y="9026"/>
                  </a:moveTo>
                  <a:lnTo>
                    <a:pt x="11416" y="9026"/>
                  </a:lnTo>
                  <a:lnTo>
                    <a:pt x="11416" y="9395"/>
                  </a:lnTo>
                  <a:lnTo>
                    <a:pt x="10676" y="9395"/>
                  </a:lnTo>
                  <a:lnTo>
                    <a:pt x="10676" y="9594"/>
                  </a:lnTo>
                  <a:lnTo>
                    <a:pt x="11293" y="9594"/>
                  </a:lnTo>
                  <a:lnTo>
                    <a:pt x="11293" y="9913"/>
                  </a:lnTo>
                  <a:lnTo>
                    <a:pt x="10676" y="9913"/>
                  </a:lnTo>
                  <a:lnTo>
                    <a:pt x="10676" y="10456"/>
                  </a:lnTo>
                  <a:lnTo>
                    <a:pt x="10258" y="10456"/>
                  </a:lnTo>
                  <a:lnTo>
                    <a:pt x="10258" y="9026"/>
                  </a:lnTo>
                  <a:close/>
                  <a:moveTo>
                    <a:pt x="21650" y="9889"/>
                  </a:moveTo>
                  <a:lnTo>
                    <a:pt x="21256" y="9026"/>
                  </a:lnTo>
                  <a:lnTo>
                    <a:pt x="20712" y="9026"/>
                  </a:lnTo>
                  <a:lnTo>
                    <a:pt x="20712" y="10456"/>
                  </a:lnTo>
                  <a:lnTo>
                    <a:pt x="21107" y="10456"/>
                  </a:lnTo>
                  <a:lnTo>
                    <a:pt x="21107" y="9568"/>
                  </a:lnTo>
                  <a:lnTo>
                    <a:pt x="21551" y="10456"/>
                  </a:lnTo>
                  <a:lnTo>
                    <a:pt x="22045" y="10456"/>
                  </a:lnTo>
                  <a:lnTo>
                    <a:pt x="22045" y="9026"/>
                  </a:lnTo>
                  <a:lnTo>
                    <a:pt x="21650" y="9026"/>
                  </a:lnTo>
                  <a:lnTo>
                    <a:pt x="21650" y="9889"/>
                  </a:lnTo>
                  <a:close/>
                  <a:moveTo>
                    <a:pt x="5993" y="9594"/>
                  </a:moveTo>
                  <a:lnTo>
                    <a:pt x="6017" y="9740"/>
                  </a:lnTo>
                  <a:lnTo>
                    <a:pt x="5993" y="9889"/>
                  </a:lnTo>
                  <a:lnTo>
                    <a:pt x="5967" y="10036"/>
                  </a:lnTo>
                  <a:lnTo>
                    <a:pt x="5894" y="10161"/>
                  </a:lnTo>
                  <a:lnTo>
                    <a:pt x="5819" y="10258"/>
                  </a:lnTo>
                  <a:lnTo>
                    <a:pt x="5696" y="10357"/>
                  </a:lnTo>
                  <a:lnTo>
                    <a:pt x="5573" y="10430"/>
                  </a:lnTo>
                  <a:lnTo>
                    <a:pt x="5424" y="10456"/>
                  </a:lnTo>
                  <a:lnTo>
                    <a:pt x="5252" y="10480"/>
                  </a:lnTo>
                  <a:lnTo>
                    <a:pt x="5079" y="10456"/>
                  </a:lnTo>
                  <a:lnTo>
                    <a:pt x="4933" y="10430"/>
                  </a:lnTo>
                  <a:lnTo>
                    <a:pt x="4810" y="10357"/>
                  </a:lnTo>
                  <a:lnTo>
                    <a:pt x="4711" y="10258"/>
                  </a:lnTo>
                  <a:lnTo>
                    <a:pt x="4611" y="10161"/>
                  </a:lnTo>
                  <a:lnTo>
                    <a:pt x="4562" y="10036"/>
                  </a:lnTo>
                  <a:lnTo>
                    <a:pt x="4512" y="9889"/>
                  </a:lnTo>
                  <a:lnTo>
                    <a:pt x="4512" y="9740"/>
                  </a:lnTo>
                  <a:lnTo>
                    <a:pt x="4512" y="9594"/>
                  </a:lnTo>
                  <a:lnTo>
                    <a:pt x="4562" y="9445"/>
                  </a:lnTo>
                  <a:lnTo>
                    <a:pt x="4611" y="9322"/>
                  </a:lnTo>
                  <a:lnTo>
                    <a:pt x="4711" y="9222"/>
                  </a:lnTo>
                  <a:lnTo>
                    <a:pt x="4810" y="9123"/>
                  </a:lnTo>
                  <a:lnTo>
                    <a:pt x="4933" y="9050"/>
                  </a:lnTo>
                  <a:lnTo>
                    <a:pt x="5079" y="9000"/>
                  </a:lnTo>
                  <a:lnTo>
                    <a:pt x="5252" y="9000"/>
                  </a:lnTo>
                  <a:lnTo>
                    <a:pt x="5424" y="9000"/>
                  </a:lnTo>
                  <a:lnTo>
                    <a:pt x="5573" y="9050"/>
                  </a:lnTo>
                  <a:lnTo>
                    <a:pt x="5696" y="9123"/>
                  </a:lnTo>
                  <a:lnTo>
                    <a:pt x="5819" y="9222"/>
                  </a:lnTo>
                  <a:lnTo>
                    <a:pt x="5894" y="9322"/>
                  </a:lnTo>
                  <a:lnTo>
                    <a:pt x="5967" y="9445"/>
                  </a:lnTo>
                  <a:lnTo>
                    <a:pt x="5993" y="9594"/>
                  </a:lnTo>
                  <a:close/>
                  <a:moveTo>
                    <a:pt x="5599" y="9740"/>
                  </a:moveTo>
                  <a:lnTo>
                    <a:pt x="5573" y="9594"/>
                  </a:lnTo>
                  <a:lnTo>
                    <a:pt x="5500" y="9468"/>
                  </a:lnTo>
                  <a:lnTo>
                    <a:pt x="5450" y="9421"/>
                  </a:lnTo>
                  <a:lnTo>
                    <a:pt x="5400" y="9395"/>
                  </a:lnTo>
                  <a:lnTo>
                    <a:pt x="5327" y="9371"/>
                  </a:lnTo>
                  <a:lnTo>
                    <a:pt x="5252" y="9371"/>
                  </a:lnTo>
                  <a:lnTo>
                    <a:pt x="5178" y="9371"/>
                  </a:lnTo>
                  <a:lnTo>
                    <a:pt x="5105" y="9395"/>
                  </a:lnTo>
                  <a:lnTo>
                    <a:pt x="5055" y="9421"/>
                  </a:lnTo>
                  <a:lnTo>
                    <a:pt x="5006" y="9468"/>
                  </a:lnTo>
                  <a:lnTo>
                    <a:pt x="4956" y="9594"/>
                  </a:lnTo>
                  <a:lnTo>
                    <a:pt x="4933" y="9740"/>
                  </a:lnTo>
                  <a:lnTo>
                    <a:pt x="4956" y="9889"/>
                  </a:lnTo>
                  <a:lnTo>
                    <a:pt x="5006" y="9986"/>
                  </a:lnTo>
                  <a:lnTo>
                    <a:pt x="5055" y="10036"/>
                  </a:lnTo>
                  <a:lnTo>
                    <a:pt x="5105" y="10085"/>
                  </a:lnTo>
                  <a:lnTo>
                    <a:pt x="5178" y="10111"/>
                  </a:lnTo>
                  <a:lnTo>
                    <a:pt x="5252" y="10111"/>
                  </a:lnTo>
                  <a:lnTo>
                    <a:pt x="5327" y="10111"/>
                  </a:lnTo>
                  <a:lnTo>
                    <a:pt x="5400" y="10085"/>
                  </a:lnTo>
                  <a:lnTo>
                    <a:pt x="5450" y="10036"/>
                  </a:lnTo>
                  <a:lnTo>
                    <a:pt x="5500" y="9986"/>
                  </a:lnTo>
                  <a:lnTo>
                    <a:pt x="5573" y="9889"/>
                  </a:lnTo>
                  <a:lnTo>
                    <a:pt x="5599" y="9740"/>
                  </a:lnTo>
                  <a:close/>
                  <a:moveTo>
                    <a:pt x="8113" y="2541"/>
                  </a:moveTo>
                  <a:lnTo>
                    <a:pt x="8925" y="2541"/>
                  </a:lnTo>
                  <a:lnTo>
                    <a:pt x="8902" y="6190"/>
                  </a:lnTo>
                  <a:lnTo>
                    <a:pt x="8604" y="6289"/>
                  </a:lnTo>
                  <a:lnTo>
                    <a:pt x="8259" y="6363"/>
                  </a:lnTo>
                  <a:lnTo>
                    <a:pt x="7891" y="6412"/>
                  </a:lnTo>
                  <a:lnTo>
                    <a:pt x="7496" y="6436"/>
                  </a:lnTo>
                  <a:lnTo>
                    <a:pt x="7248" y="6436"/>
                  </a:lnTo>
                  <a:lnTo>
                    <a:pt x="7026" y="6412"/>
                  </a:lnTo>
                  <a:lnTo>
                    <a:pt x="6804" y="6363"/>
                  </a:lnTo>
                  <a:lnTo>
                    <a:pt x="6608" y="6313"/>
                  </a:lnTo>
                  <a:lnTo>
                    <a:pt x="6409" y="6240"/>
                  </a:lnTo>
                  <a:lnTo>
                    <a:pt x="6237" y="6140"/>
                  </a:lnTo>
                  <a:lnTo>
                    <a:pt x="6090" y="6041"/>
                  </a:lnTo>
                  <a:lnTo>
                    <a:pt x="5941" y="5918"/>
                  </a:lnTo>
                  <a:lnTo>
                    <a:pt x="5819" y="5795"/>
                  </a:lnTo>
                  <a:lnTo>
                    <a:pt x="5696" y="5646"/>
                  </a:lnTo>
                  <a:lnTo>
                    <a:pt x="5599" y="5500"/>
                  </a:lnTo>
                  <a:lnTo>
                    <a:pt x="5523" y="5327"/>
                  </a:lnTo>
                  <a:lnTo>
                    <a:pt x="5474" y="5129"/>
                  </a:lnTo>
                  <a:lnTo>
                    <a:pt x="5424" y="4933"/>
                  </a:lnTo>
                  <a:lnTo>
                    <a:pt x="5400" y="4710"/>
                  </a:lnTo>
                  <a:lnTo>
                    <a:pt x="5400" y="4488"/>
                  </a:lnTo>
                  <a:lnTo>
                    <a:pt x="5400" y="4266"/>
                  </a:lnTo>
                  <a:lnTo>
                    <a:pt x="5424" y="4070"/>
                  </a:lnTo>
                  <a:lnTo>
                    <a:pt x="5474" y="3871"/>
                  </a:lnTo>
                  <a:lnTo>
                    <a:pt x="5523" y="3699"/>
                  </a:lnTo>
                  <a:lnTo>
                    <a:pt x="5599" y="3526"/>
                  </a:lnTo>
                  <a:lnTo>
                    <a:pt x="5672" y="3354"/>
                  </a:lnTo>
                  <a:lnTo>
                    <a:pt x="5769" y="3207"/>
                  </a:lnTo>
                  <a:lnTo>
                    <a:pt x="5892" y="3084"/>
                  </a:lnTo>
                  <a:lnTo>
                    <a:pt x="6015" y="2959"/>
                  </a:lnTo>
                  <a:lnTo>
                    <a:pt x="6140" y="2862"/>
                  </a:lnTo>
                  <a:lnTo>
                    <a:pt x="6286" y="2763"/>
                  </a:lnTo>
                  <a:lnTo>
                    <a:pt x="6459" y="2689"/>
                  </a:lnTo>
                  <a:lnTo>
                    <a:pt x="6631" y="2640"/>
                  </a:lnTo>
                  <a:lnTo>
                    <a:pt x="6804" y="2590"/>
                  </a:lnTo>
                  <a:lnTo>
                    <a:pt x="7002" y="2564"/>
                  </a:lnTo>
                  <a:lnTo>
                    <a:pt x="7198" y="2564"/>
                  </a:lnTo>
                  <a:lnTo>
                    <a:pt x="7446" y="2564"/>
                  </a:lnTo>
                  <a:lnTo>
                    <a:pt x="7692" y="2614"/>
                  </a:lnTo>
                  <a:lnTo>
                    <a:pt x="7914" y="2689"/>
                  </a:lnTo>
                  <a:lnTo>
                    <a:pt x="8113" y="2812"/>
                  </a:lnTo>
                  <a:lnTo>
                    <a:pt x="8113" y="2541"/>
                  </a:lnTo>
                  <a:close/>
                  <a:moveTo>
                    <a:pt x="8113" y="3552"/>
                  </a:moveTo>
                  <a:lnTo>
                    <a:pt x="7940" y="3429"/>
                  </a:lnTo>
                  <a:lnTo>
                    <a:pt x="7742" y="3354"/>
                  </a:lnTo>
                  <a:lnTo>
                    <a:pt x="7546" y="3304"/>
                  </a:lnTo>
                  <a:lnTo>
                    <a:pt x="7347" y="3304"/>
                  </a:lnTo>
                  <a:lnTo>
                    <a:pt x="7101" y="3304"/>
                  </a:lnTo>
                  <a:lnTo>
                    <a:pt x="6879" y="3380"/>
                  </a:lnTo>
                  <a:lnTo>
                    <a:pt x="6707" y="3477"/>
                  </a:lnTo>
                  <a:lnTo>
                    <a:pt x="6534" y="3625"/>
                  </a:lnTo>
                  <a:lnTo>
                    <a:pt x="6409" y="3798"/>
                  </a:lnTo>
                  <a:lnTo>
                    <a:pt x="6312" y="3994"/>
                  </a:lnTo>
                  <a:lnTo>
                    <a:pt x="6263" y="4242"/>
                  </a:lnTo>
                  <a:lnTo>
                    <a:pt x="6237" y="4488"/>
                  </a:lnTo>
                  <a:lnTo>
                    <a:pt x="6263" y="4784"/>
                  </a:lnTo>
                  <a:lnTo>
                    <a:pt x="6312" y="5006"/>
                  </a:lnTo>
                  <a:lnTo>
                    <a:pt x="6409" y="5228"/>
                  </a:lnTo>
                  <a:lnTo>
                    <a:pt x="6534" y="5401"/>
                  </a:lnTo>
                  <a:lnTo>
                    <a:pt x="6707" y="5523"/>
                  </a:lnTo>
                  <a:lnTo>
                    <a:pt x="6929" y="5623"/>
                  </a:lnTo>
                  <a:lnTo>
                    <a:pt x="7151" y="5672"/>
                  </a:lnTo>
                  <a:lnTo>
                    <a:pt x="7420" y="5696"/>
                  </a:lnTo>
                  <a:lnTo>
                    <a:pt x="7718" y="5672"/>
                  </a:lnTo>
                  <a:lnTo>
                    <a:pt x="7914" y="5646"/>
                  </a:lnTo>
                  <a:lnTo>
                    <a:pt x="8113" y="5623"/>
                  </a:lnTo>
                  <a:lnTo>
                    <a:pt x="8113" y="3552"/>
                  </a:lnTo>
                  <a:close/>
                  <a:moveTo>
                    <a:pt x="8382" y="9889"/>
                  </a:moveTo>
                  <a:lnTo>
                    <a:pt x="7964" y="9026"/>
                  </a:lnTo>
                  <a:lnTo>
                    <a:pt x="7446" y="9026"/>
                  </a:lnTo>
                  <a:lnTo>
                    <a:pt x="7446" y="10456"/>
                  </a:lnTo>
                  <a:lnTo>
                    <a:pt x="7841" y="10456"/>
                  </a:lnTo>
                  <a:lnTo>
                    <a:pt x="7841" y="9568"/>
                  </a:lnTo>
                  <a:lnTo>
                    <a:pt x="8259" y="10456"/>
                  </a:lnTo>
                  <a:lnTo>
                    <a:pt x="8753" y="10456"/>
                  </a:lnTo>
                  <a:lnTo>
                    <a:pt x="8753" y="9026"/>
                  </a:lnTo>
                  <a:lnTo>
                    <a:pt x="8382" y="9026"/>
                  </a:lnTo>
                  <a:lnTo>
                    <a:pt x="8382" y="9889"/>
                  </a:lnTo>
                  <a:close/>
                  <a:moveTo>
                    <a:pt x="1998" y="6412"/>
                  </a:moveTo>
                  <a:lnTo>
                    <a:pt x="2787" y="6412"/>
                  </a:lnTo>
                  <a:lnTo>
                    <a:pt x="2787" y="4119"/>
                  </a:lnTo>
                  <a:lnTo>
                    <a:pt x="4807" y="4119"/>
                  </a:lnTo>
                  <a:lnTo>
                    <a:pt x="4807" y="3330"/>
                  </a:lnTo>
                  <a:lnTo>
                    <a:pt x="2787" y="3330"/>
                  </a:lnTo>
                  <a:lnTo>
                    <a:pt x="2787" y="1111"/>
                  </a:lnTo>
                  <a:lnTo>
                    <a:pt x="1998" y="1111"/>
                  </a:lnTo>
                  <a:lnTo>
                    <a:pt x="1998" y="3330"/>
                  </a:lnTo>
                  <a:lnTo>
                    <a:pt x="0" y="3330"/>
                  </a:lnTo>
                  <a:lnTo>
                    <a:pt x="0" y="4119"/>
                  </a:lnTo>
                  <a:lnTo>
                    <a:pt x="1998" y="4119"/>
                  </a:lnTo>
                  <a:lnTo>
                    <a:pt x="1998" y="6412"/>
                  </a:lnTo>
                  <a:close/>
                  <a:moveTo>
                    <a:pt x="27665" y="2689"/>
                  </a:moveTo>
                  <a:lnTo>
                    <a:pt x="27665" y="5055"/>
                  </a:lnTo>
                  <a:lnTo>
                    <a:pt x="27642" y="5254"/>
                  </a:lnTo>
                  <a:lnTo>
                    <a:pt x="27592" y="5427"/>
                  </a:lnTo>
                  <a:lnTo>
                    <a:pt x="27519" y="5573"/>
                  </a:lnTo>
                  <a:lnTo>
                    <a:pt x="27420" y="5672"/>
                  </a:lnTo>
                  <a:lnTo>
                    <a:pt x="27297" y="5772"/>
                  </a:lnTo>
                  <a:lnTo>
                    <a:pt x="27150" y="5819"/>
                  </a:lnTo>
                  <a:lnTo>
                    <a:pt x="27002" y="5869"/>
                  </a:lnTo>
                  <a:lnTo>
                    <a:pt x="26803" y="5869"/>
                  </a:lnTo>
                  <a:lnTo>
                    <a:pt x="26631" y="5869"/>
                  </a:lnTo>
                  <a:lnTo>
                    <a:pt x="26458" y="5819"/>
                  </a:lnTo>
                  <a:lnTo>
                    <a:pt x="26312" y="5772"/>
                  </a:lnTo>
                  <a:lnTo>
                    <a:pt x="26186" y="5672"/>
                  </a:lnTo>
                  <a:lnTo>
                    <a:pt x="26090" y="5573"/>
                  </a:lnTo>
                  <a:lnTo>
                    <a:pt x="26014" y="5427"/>
                  </a:lnTo>
                  <a:lnTo>
                    <a:pt x="25990" y="5254"/>
                  </a:lnTo>
                  <a:lnTo>
                    <a:pt x="25967" y="5055"/>
                  </a:lnTo>
                  <a:lnTo>
                    <a:pt x="25967" y="2689"/>
                  </a:lnTo>
                  <a:lnTo>
                    <a:pt x="25152" y="2689"/>
                  </a:lnTo>
                  <a:lnTo>
                    <a:pt x="25152" y="5155"/>
                  </a:lnTo>
                  <a:lnTo>
                    <a:pt x="25178" y="5301"/>
                  </a:lnTo>
                  <a:lnTo>
                    <a:pt x="25178" y="5427"/>
                  </a:lnTo>
                  <a:lnTo>
                    <a:pt x="25225" y="5573"/>
                  </a:lnTo>
                  <a:lnTo>
                    <a:pt x="25274" y="5696"/>
                  </a:lnTo>
                  <a:lnTo>
                    <a:pt x="25350" y="5819"/>
                  </a:lnTo>
                  <a:lnTo>
                    <a:pt x="25423" y="5918"/>
                  </a:lnTo>
                  <a:lnTo>
                    <a:pt x="25497" y="6017"/>
                  </a:lnTo>
                  <a:lnTo>
                    <a:pt x="25596" y="6117"/>
                  </a:lnTo>
                  <a:lnTo>
                    <a:pt x="25841" y="6263"/>
                  </a:lnTo>
                  <a:lnTo>
                    <a:pt x="26113" y="6386"/>
                  </a:lnTo>
                  <a:lnTo>
                    <a:pt x="26458" y="6436"/>
                  </a:lnTo>
                  <a:lnTo>
                    <a:pt x="26803" y="6462"/>
                  </a:lnTo>
                  <a:lnTo>
                    <a:pt x="27174" y="6436"/>
                  </a:lnTo>
                  <a:lnTo>
                    <a:pt x="27493" y="6386"/>
                  </a:lnTo>
                  <a:lnTo>
                    <a:pt x="27788" y="6263"/>
                  </a:lnTo>
                  <a:lnTo>
                    <a:pt x="28010" y="6117"/>
                  </a:lnTo>
                  <a:lnTo>
                    <a:pt x="28110" y="6017"/>
                  </a:lnTo>
                  <a:lnTo>
                    <a:pt x="28209" y="5918"/>
                  </a:lnTo>
                  <a:lnTo>
                    <a:pt x="28282" y="5819"/>
                  </a:lnTo>
                  <a:lnTo>
                    <a:pt x="28355" y="5696"/>
                  </a:lnTo>
                  <a:lnTo>
                    <a:pt x="28405" y="5573"/>
                  </a:lnTo>
                  <a:lnTo>
                    <a:pt x="28431" y="5427"/>
                  </a:lnTo>
                  <a:lnTo>
                    <a:pt x="28455" y="5301"/>
                  </a:lnTo>
                  <a:lnTo>
                    <a:pt x="28455" y="5155"/>
                  </a:lnTo>
                  <a:lnTo>
                    <a:pt x="28455" y="2689"/>
                  </a:lnTo>
                  <a:lnTo>
                    <a:pt x="27665" y="2689"/>
                  </a:lnTo>
                  <a:close/>
                  <a:moveTo>
                    <a:pt x="2761" y="9986"/>
                  </a:moveTo>
                  <a:lnTo>
                    <a:pt x="2688" y="10062"/>
                  </a:lnTo>
                  <a:lnTo>
                    <a:pt x="2615" y="10111"/>
                  </a:lnTo>
                  <a:lnTo>
                    <a:pt x="2516" y="10135"/>
                  </a:lnTo>
                  <a:lnTo>
                    <a:pt x="2442" y="10135"/>
                  </a:lnTo>
                  <a:lnTo>
                    <a:pt x="2367" y="10111"/>
                  </a:lnTo>
                  <a:lnTo>
                    <a:pt x="2317" y="10062"/>
                  </a:lnTo>
                  <a:lnTo>
                    <a:pt x="2270" y="10012"/>
                  </a:lnTo>
                  <a:lnTo>
                    <a:pt x="2220" y="9889"/>
                  </a:lnTo>
                  <a:lnTo>
                    <a:pt x="2194" y="9740"/>
                  </a:lnTo>
                  <a:lnTo>
                    <a:pt x="2220" y="9594"/>
                  </a:lnTo>
                  <a:lnTo>
                    <a:pt x="2270" y="9468"/>
                  </a:lnTo>
                  <a:lnTo>
                    <a:pt x="2317" y="9421"/>
                  </a:lnTo>
                  <a:lnTo>
                    <a:pt x="2367" y="9371"/>
                  </a:lnTo>
                  <a:lnTo>
                    <a:pt x="2442" y="9345"/>
                  </a:lnTo>
                  <a:lnTo>
                    <a:pt x="2516" y="9345"/>
                  </a:lnTo>
                  <a:lnTo>
                    <a:pt x="2615" y="9345"/>
                  </a:lnTo>
                  <a:lnTo>
                    <a:pt x="2688" y="9395"/>
                  </a:lnTo>
                  <a:lnTo>
                    <a:pt x="2761" y="9468"/>
                  </a:lnTo>
                  <a:lnTo>
                    <a:pt x="2837" y="9568"/>
                  </a:lnTo>
                  <a:lnTo>
                    <a:pt x="3156" y="9395"/>
                  </a:lnTo>
                  <a:lnTo>
                    <a:pt x="3106" y="9296"/>
                  </a:lnTo>
                  <a:lnTo>
                    <a:pt x="3033" y="9199"/>
                  </a:lnTo>
                  <a:lnTo>
                    <a:pt x="2960" y="9123"/>
                  </a:lnTo>
                  <a:lnTo>
                    <a:pt x="2861" y="9076"/>
                  </a:lnTo>
                  <a:lnTo>
                    <a:pt x="2688" y="9026"/>
                  </a:lnTo>
                  <a:lnTo>
                    <a:pt x="2490" y="9000"/>
                  </a:lnTo>
                  <a:lnTo>
                    <a:pt x="2343" y="9000"/>
                  </a:lnTo>
                  <a:lnTo>
                    <a:pt x="2194" y="9050"/>
                  </a:lnTo>
                  <a:lnTo>
                    <a:pt x="2072" y="9100"/>
                  </a:lnTo>
                  <a:lnTo>
                    <a:pt x="1972" y="9199"/>
                  </a:lnTo>
                  <a:lnTo>
                    <a:pt x="1897" y="9296"/>
                  </a:lnTo>
                  <a:lnTo>
                    <a:pt x="1823" y="9421"/>
                  </a:lnTo>
                  <a:lnTo>
                    <a:pt x="1774" y="9568"/>
                  </a:lnTo>
                  <a:lnTo>
                    <a:pt x="1774" y="9740"/>
                  </a:lnTo>
                  <a:lnTo>
                    <a:pt x="1774" y="9889"/>
                  </a:lnTo>
                  <a:lnTo>
                    <a:pt x="1823" y="10036"/>
                  </a:lnTo>
                  <a:lnTo>
                    <a:pt x="1897" y="10161"/>
                  </a:lnTo>
                  <a:lnTo>
                    <a:pt x="1972" y="10284"/>
                  </a:lnTo>
                  <a:lnTo>
                    <a:pt x="2072" y="10357"/>
                  </a:lnTo>
                  <a:lnTo>
                    <a:pt x="2194" y="10430"/>
                  </a:lnTo>
                  <a:lnTo>
                    <a:pt x="2343" y="10456"/>
                  </a:lnTo>
                  <a:lnTo>
                    <a:pt x="2490" y="10480"/>
                  </a:lnTo>
                  <a:lnTo>
                    <a:pt x="2615" y="10480"/>
                  </a:lnTo>
                  <a:lnTo>
                    <a:pt x="2712" y="10456"/>
                  </a:lnTo>
                  <a:lnTo>
                    <a:pt x="2811" y="10407"/>
                  </a:lnTo>
                  <a:lnTo>
                    <a:pt x="2910" y="10357"/>
                  </a:lnTo>
                  <a:lnTo>
                    <a:pt x="3057" y="10234"/>
                  </a:lnTo>
                  <a:lnTo>
                    <a:pt x="3182" y="10062"/>
                  </a:lnTo>
                  <a:lnTo>
                    <a:pt x="2811" y="9889"/>
                  </a:lnTo>
                  <a:lnTo>
                    <a:pt x="2761" y="9986"/>
                  </a:lnTo>
                  <a:close/>
                  <a:moveTo>
                    <a:pt x="26286" y="10456"/>
                  </a:moveTo>
                  <a:lnTo>
                    <a:pt x="27446" y="10456"/>
                  </a:lnTo>
                  <a:lnTo>
                    <a:pt x="27446" y="10085"/>
                  </a:lnTo>
                  <a:lnTo>
                    <a:pt x="26680" y="10085"/>
                  </a:lnTo>
                  <a:lnTo>
                    <a:pt x="26680" y="9863"/>
                  </a:lnTo>
                  <a:lnTo>
                    <a:pt x="27323" y="9863"/>
                  </a:lnTo>
                  <a:lnTo>
                    <a:pt x="27323" y="9544"/>
                  </a:lnTo>
                  <a:lnTo>
                    <a:pt x="26680" y="9544"/>
                  </a:lnTo>
                  <a:lnTo>
                    <a:pt x="26680" y="9395"/>
                  </a:lnTo>
                  <a:lnTo>
                    <a:pt x="27446" y="9395"/>
                  </a:lnTo>
                  <a:lnTo>
                    <a:pt x="27446" y="9026"/>
                  </a:lnTo>
                  <a:lnTo>
                    <a:pt x="26286" y="9026"/>
                  </a:lnTo>
                  <a:lnTo>
                    <a:pt x="26286" y="10456"/>
                  </a:lnTo>
                  <a:close/>
                  <a:moveTo>
                    <a:pt x="18125" y="10456"/>
                  </a:moveTo>
                  <a:lnTo>
                    <a:pt x="19259" y="10456"/>
                  </a:lnTo>
                  <a:lnTo>
                    <a:pt x="19259" y="10085"/>
                  </a:lnTo>
                  <a:lnTo>
                    <a:pt x="18520" y="10085"/>
                  </a:lnTo>
                  <a:lnTo>
                    <a:pt x="18520" y="9863"/>
                  </a:lnTo>
                  <a:lnTo>
                    <a:pt x="19160" y="9863"/>
                  </a:lnTo>
                  <a:lnTo>
                    <a:pt x="19160" y="9544"/>
                  </a:lnTo>
                  <a:lnTo>
                    <a:pt x="18520" y="9544"/>
                  </a:lnTo>
                  <a:lnTo>
                    <a:pt x="18520" y="9395"/>
                  </a:lnTo>
                  <a:lnTo>
                    <a:pt x="19259" y="9395"/>
                  </a:lnTo>
                  <a:lnTo>
                    <a:pt x="19259" y="9026"/>
                  </a:lnTo>
                  <a:lnTo>
                    <a:pt x="18125" y="9026"/>
                  </a:lnTo>
                  <a:lnTo>
                    <a:pt x="18125" y="10456"/>
                  </a:lnTo>
                  <a:close/>
                  <a:moveTo>
                    <a:pt x="16422" y="9913"/>
                  </a:moveTo>
                  <a:lnTo>
                    <a:pt x="16717" y="10456"/>
                  </a:lnTo>
                  <a:lnTo>
                    <a:pt x="16249" y="10456"/>
                  </a:lnTo>
                  <a:lnTo>
                    <a:pt x="16027" y="9986"/>
                  </a:lnTo>
                  <a:lnTo>
                    <a:pt x="15855" y="9986"/>
                  </a:lnTo>
                  <a:lnTo>
                    <a:pt x="15855" y="10456"/>
                  </a:lnTo>
                  <a:lnTo>
                    <a:pt x="15437" y="10456"/>
                  </a:lnTo>
                  <a:lnTo>
                    <a:pt x="15437" y="9026"/>
                  </a:lnTo>
                  <a:lnTo>
                    <a:pt x="16127" y="9026"/>
                  </a:lnTo>
                  <a:lnTo>
                    <a:pt x="16249" y="9026"/>
                  </a:lnTo>
                  <a:lnTo>
                    <a:pt x="16349" y="9050"/>
                  </a:lnTo>
                  <a:lnTo>
                    <a:pt x="16445" y="9100"/>
                  </a:lnTo>
                  <a:lnTo>
                    <a:pt x="16521" y="9149"/>
                  </a:lnTo>
                  <a:lnTo>
                    <a:pt x="16594" y="9222"/>
                  </a:lnTo>
                  <a:lnTo>
                    <a:pt x="16618" y="9296"/>
                  </a:lnTo>
                  <a:lnTo>
                    <a:pt x="16668" y="9395"/>
                  </a:lnTo>
                  <a:lnTo>
                    <a:pt x="16668" y="9494"/>
                  </a:lnTo>
                  <a:lnTo>
                    <a:pt x="16644" y="9641"/>
                  </a:lnTo>
                  <a:lnTo>
                    <a:pt x="16594" y="9766"/>
                  </a:lnTo>
                  <a:lnTo>
                    <a:pt x="16521" y="9839"/>
                  </a:lnTo>
                  <a:lnTo>
                    <a:pt x="16422" y="9913"/>
                  </a:lnTo>
                  <a:close/>
                  <a:moveTo>
                    <a:pt x="16249" y="9468"/>
                  </a:moveTo>
                  <a:lnTo>
                    <a:pt x="16200" y="9421"/>
                  </a:lnTo>
                  <a:lnTo>
                    <a:pt x="16176" y="9395"/>
                  </a:lnTo>
                  <a:lnTo>
                    <a:pt x="16101" y="9395"/>
                  </a:lnTo>
                  <a:lnTo>
                    <a:pt x="15855" y="9395"/>
                  </a:lnTo>
                  <a:lnTo>
                    <a:pt x="15855" y="9667"/>
                  </a:lnTo>
                  <a:lnTo>
                    <a:pt x="16101" y="9667"/>
                  </a:lnTo>
                  <a:lnTo>
                    <a:pt x="16176" y="9667"/>
                  </a:lnTo>
                  <a:lnTo>
                    <a:pt x="16200" y="9641"/>
                  </a:lnTo>
                  <a:lnTo>
                    <a:pt x="16249" y="9594"/>
                  </a:lnTo>
                  <a:lnTo>
                    <a:pt x="16249" y="9544"/>
                  </a:lnTo>
                  <a:lnTo>
                    <a:pt x="16249" y="9468"/>
                  </a:lnTo>
                  <a:close/>
                  <a:moveTo>
                    <a:pt x="19725" y="3971"/>
                  </a:moveTo>
                  <a:lnTo>
                    <a:pt x="19774" y="4193"/>
                  </a:lnTo>
                  <a:lnTo>
                    <a:pt x="19774" y="4415"/>
                  </a:lnTo>
                  <a:lnTo>
                    <a:pt x="19774" y="4637"/>
                  </a:lnTo>
                  <a:lnTo>
                    <a:pt x="17039" y="4637"/>
                  </a:lnTo>
                  <a:lnTo>
                    <a:pt x="17064" y="4883"/>
                  </a:lnTo>
                  <a:lnTo>
                    <a:pt x="17138" y="5081"/>
                  </a:lnTo>
                  <a:lnTo>
                    <a:pt x="17237" y="5278"/>
                  </a:lnTo>
                  <a:lnTo>
                    <a:pt x="17360" y="5401"/>
                  </a:lnTo>
                  <a:lnTo>
                    <a:pt x="17509" y="5523"/>
                  </a:lnTo>
                  <a:lnTo>
                    <a:pt x="17681" y="5623"/>
                  </a:lnTo>
                  <a:lnTo>
                    <a:pt x="17877" y="5672"/>
                  </a:lnTo>
                  <a:lnTo>
                    <a:pt x="18076" y="5696"/>
                  </a:lnTo>
                  <a:lnTo>
                    <a:pt x="18470" y="5696"/>
                  </a:lnTo>
                  <a:lnTo>
                    <a:pt x="18865" y="5646"/>
                  </a:lnTo>
                  <a:lnTo>
                    <a:pt x="19061" y="5599"/>
                  </a:lnTo>
                  <a:lnTo>
                    <a:pt x="19259" y="5549"/>
                  </a:lnTo>
                  <a:lnTo>
                    <a:pt x="19432" y="5474"/>
                  </a:lnTo>
                  <a:lnTo>
                    <a:pt x="19578" y="5401"/>
                  </a:lnTo>
                  <a:lnTo>
                    <a:pt x="19578" y="6166"/>
                  </a:lnTo>
                  <a:lnTo>
                    <a:pt x="19210" y="6313"/>
                  </a:lnTo>
                  <a:lnTo>
                    <a:pt x="18839" y="6412"/>
                  </a:lnTo>
                  <a:lnTo>
                    <a:pt x="18643" y="6436"/>
                  </a:lnTo>
                  <a:lnTo>
                    <a:pt x="18421" y="6462"/>
                  </a:lnTo>
                  <a:lnTo>
                    <a:pt x="17976" y="6436"/>
                  </a:lnTo>
                  <a:lnTo>
                    <a:pt x="17754" y="6412"/>
                  </a:lnTo>
                  <a:lnTo>
                    <a:pt x="17556" y="6363"/>
                  </a:lnTo>
                  <a:lnTo>
                    <a:pt x="17360" y="6289"/>
                  </a:lnTo>
                  <a:lnTo>
                    <a:pt x="17187" y="6214"/>
                  </a:lnTo>
                  <a:lnTo>
                    <a:pt x="17015" y="6117"/>
                  </a:lnTo>
                  <a:lnTo>
                    <a:pt x="16866" y="6017"/>
                  </a:lnTo>
                  <a:lnTo>
                    <a:pt x="16743" y="5895"/>
                  </a:lnTo>
                  <a:lnTo>
                    <a:pt x="16620" y="5772"/>
                  </a:lnTo>
                  <a:lnTo>
                    <a:pt x="16497" y="5623"/>
                  </a:lnTo>
                  <a:lnTo>
                    <a:pt x="16422" y="5474"/>
                  </a:lnTo>
                  <a:lnTo>
                    <a:pt x="16349" y="5327"/>
                  </a:lnTo>
                  <a:lnTo>
                    <a:pt x="16275" y="5155"/>
                  </a:lnTo>
                  <a:lnTo>
                    <a:pt x="16226" y="4982"/>
                  </a:lnTo>
                  <a:lnTo>
                    <a:pt x="16200" y="4810"/>
                  </a:lnTo>
                  <a:lnTo>
                    <a:pt x="16200" y="4611"/>
                  </a:lnTo>
                  <a:lnTo>
                    <a:pt x="16200" y="4439"/>
                  </a:lnTo>
                  <a:lnTo>
                    <a:pt x="16200" y="4242"/>
                  </a:lnTo>
                  <a:lnTo>
                    <a:pt x="16226" y="4044"/>
                  </a:lnTo>
                  <a:lnTo>
                    <a:pt x="16275" y="3848"/>
                  </a:lnTo>
                  <a:lnTo>
                    <a:pt x="16349" y="3675"/>
                  </a:lnTo>
                  <a:lnTo>
                    <a:pt x="16422" y="3503"/>
                  </a:lnTo>
                  <a:lnTo>
                    <a:pt x="16497" y="3354"/>
                  </a:lnTo>
                  <a:lnTo>
                    <a:pt x="16594" y="3207"/>
                  </a:lnTo>
                  <a:lnTo>
                    <a:pt x="16720" y="3084"/>
                  </a:lnTo>
                  <a:lnTo>
                    <a:pt x="16842" y="2959"/>
                  </a:lnTo>
                  <a:lnTo>
                    <a:pt x="16989" y="2862"/>
                  </a:lnTo>
                  <a:lnTo>
                    <a:pt x="17138" y="2763"/>
                  </a:lnTo>
                  <a:lnTo>
                    <a:pt x="17287" y="2689"/>
                  </a:lnTo>
                  <a:lnTo>
                    <a:pt x="17459" y="2614"/>
                  </a:lnTo>
                  <a:lnTo>
                    <a:pt x="17632" y="2590"/>
                  </a:lnTo>
                  <a:lnTo>
                    <a:pt x="17828" y="2564"/>
                  </a:lnTo>
                  <a:lnTo>
                    <a:pt x="18026" y="2541"/>
                  </a:lnTo>
                  <a:lnTo>
                    <a:pt x="18248" y="2564"/>
                  </a:lnTo>
                  <a:lnTo>
                    <a:pt x="18444" y="2590"/>
                  </a:lnTo>
                  <a:lnTo>
                    <a:pt x="18617" y="2640"/>
                  </a:lnTo>
                  <a:lnTo>
                    <a:pt x="18789" y="2689"/>
                  </a:lnTo>
                  <a:lnTo>
                    <a:pt x="18962" y="2786"/>
                  </a:lnTo>
                  <a:lnTo>
                    <a:pt x="19110" y="2886"/>
                  </a:lnTo>
                  <a:lnTo>
                    <a:pt x="19233" y="2985"/>
                  </a:lnTo>
                  <a:lnTo>
                    <a:pt x="19356" y="3131"/>
                  </a:lnTo>
                  <a:lnTo>
                    <a:pt x="19455" y="3280"/>
                  </a:lnTo>
                  <a:lnTo>
                    <a:pt x="19555" y="3429"/>
                  </a:lnTo>
                  <a:lnTo>
                    <a:pt x="19628" y="3602"/>
                  </a:lnTo>
                  <a:lnTo>
                    <a:pt x="19701" y="3774"/>
                  </a:lnTo>
                  <a:lnTo>
                    <a:pt x="19725" y="3971"/>
                  </a:lnTo>
                  <a:close/>
                  <a:moveTo>
                    <a:pt x="18914" y="4044"/>
                  </a:moveTo>
                  <a:lnTo>
                    <a:pt x="18888" y="3871"/>
                  </a:lnTo>
                  <a:lnTo>
                    <a:pt x="18839" y="3725"/>
                  </a:lnTo>
                  <a:lnTo>
                    <a:pt x="18789" y="3602"/>
                  </a:lnTo>
                  <a:lnTo>
                    <a:pt x="18692" y="3503"/>
                  </a:lnTo>
                  <a:lnTo>
                    <a:pt x="18593" y="3403"/>
                  </a:lnTo>
                  <a:lnTo>
                    <a:pt x="18470" y="3354"/>
                  </a:lnTo>
                  <a:lnTo>
                    <a:pt x="18321" y="3304"/>
                  </a:lnTo>
                  <a:lnTo>
                    <a:pt x="18149" y="3280"/>
                  </a:lnTo>
                  <a:lnTo>
                    <a:pt x="17976" y="3280"/>
                  </a:lnTo>
                  <a:lnTo>
                    <a:pt x="17804" y="3330"/>
                  </a:lnTo>
                  <a:lnTo>
                    <a:pt x="17655" y="3380"/>
                  </a:lnTo>
                  <a:lnTo>
                    <a:pt x="17509" y="3477"/>
                  </a:lnTo>
                  <a:lnTo>
                    <a:pt x="17360" y="3576"/>
                  </a:lnTo>
                  <a:lnTo>
                    <a:pt x="17237" y="3725"/>
                  </a:lnTo>
                  <a:lnTo>
                    <a:pt x="17138" y="3871"/>
                  </a:lnTo>
                  <a:lnTo>
                    <a:pt x="17088" y="4044"/>
                  </a:lnTo>
                  <a:lnTo>
                    <a:pt x="18914" y="4044"/>
                  </a:lnTo>
                  <a:close/>
                  <a:moveTo>
                    <a:pt x="23821" y="6289"/>
                  </a:moveTo>
                  <a:lnTo>
                    <a:pt x="23474" y="6386"/>
                  </a:lnTo>
                  <a:lnTo>
                    <a:pt x="23080" y="6436"/>
                  </a:lnTo>
                  <a:lnTo>
                    <a:pt x="22711" y="6462"/>
                  </a:lnTo>
                  <a:lnTo>
                    <a:pt x="22463" y="6436"/>
                  </a:lnTo>
                  <a:lnTo>
                    <a:pt x="22217" y="6412"/>
                  </a:lnTo>
                  <a:lnTo>
                    <a:pt x="22021" y="6386"/>
                  </a:lnTo>
                  <a:lnTo>
                    <a:pt x="21799" y="6313"/>
                  </a:lnTo>
                  <a:lnTo>
                    <a:pt x="21627" y="6240"/>
                  </a:lnTo>
                  <a:lnTo>
                    <a:pt x="21454" y="6166"/>
                  </a:lnTo>
                  <a:lnTo>
                    <a:pt x="21279" y="6067"/>
                  </a:lnTo>
                  <a:lnTo>
                    <a:pt x="21133" y="5944"/>
                  </a:lnTo>
                  <a:lnTo>
                    <a:pt x="21010" y="5819"/>
                  </a:lnTo>
                  <a:lnTo>
                    <a:pt x="20911" y="5672"/>
                  </a:lnTo>
                  <a:lnTo>
                    <a:pt x="20812" y="5500"/>
                  </a:lnTo>
                  <a:lnTo>
                    <a:pt x="20738" y="5327"/>
                  </a:lnTo>
                  <a:lnTo>
                    <a:pt x="20665" y="5129"/>
                  </a:lnTo>
                  <a:lnTo>
                    <a:pt x="20639" y="4933"/>
                  </a:lnTo>
                  <a:lnTo>
                    <a:pt x="20589" y="4734"/>
                  </a:lnTo>
                  <a:lnTo>
                    <a:pt x="20589" y="4514"/>
                  </a:lnTo>
                  <a:lnTo>
                    <a:pt x="20589" y="4292"/>
                  </a:lnTo>
                  <a:lnTo>
                    <a:pt x="20615" y="4070"/>
                  </a:lnTo>
                  <a:lnTo>
                    <a:pt x="20665" y="3897"/>
                  </a:lnTo>
                  <a:lnTo>
                    <a:pt x="20712" y="3699"/>
                  </a:lnTo>
                  <a:lnTo>
                    <a:pt x="20788" y="3526"/>
                  </a:lnTo>
                  <a:lnTo>
                    <a:pt x="20887" y="3380"/>
                  </a:lnTo>
                  <a:lnTo>
                    <a:pt x="20984" y="3231"/>
                  </a:lnTo>
                  <a:lnTo>
                    <a:pt x="21083" y="3084"/>
                  </a:lnTo>
                  <a:lnTo>
                    <a:pt x="21206" y="2959"/>
                  </a:lnTo>
                  <a:lnTo>
                    <a:pt x="21355" y="2862"/>
                  </a:lnTo>
                  <a:lnTo>
                    <a:pt x="21501" y="2786"/>
                  </a:lnTo>
                  <a:lnTo>
                    <a:pt x="21650" y="2713"/>
                  </a:lnTo>
                  <a:lnTo>
                    <a:pt x="21823" y="2640"/>
                  </a:lnTo>
                  <a:lnTo>
                    <a:pt x="21995" y="2590"/>
                  </a:lnTo>
                  <a:lnTo>
                    <a:pt x="22194" y="2564"/>
                  </a:lnTo>
                  <a:lnTo>
                    <a:pt x="22390" y="2564"/>
                  </a:lnTo>
                  <a:lnTo>
                    <a:pt x="22661" y="2590"/>
                  </a:lnTo>
                  <a:lnTo>
                    <a:pt x="22884" y="2614"/>
                  </a:lnTo>
                  <a:lnTo>
                    <a:pt x="23129" y="2713"/>
                  </a:lnTo>
                  <a:lnTo>
                    <a:pt x="23328" y="2812"/>
                  </a:lnTo>
                  <a:lnTo>
                    <a:pt x="23328" y="2541"/>
                  </a:lnTo>
                  <a:lnTo>
                    <a:pt x="24140" y="2541"/>
                  </a:lnTo>
                  <a:lnTo>
                    <a:pt x="24117" y="6190"/>
                  </a:lnTo>
                  <a:lnTo>
                    <a:pt x="23821" y="6289"/>
                  </a:lnTo>
                  <a:close/>
                  <a:moveTo>
                    <a:pt x="23328" y="3576"/>
                  </a:moveTo>
                  <a:lnTo>
                    <a:pt x="23129" y="3453"/>
                  </a:lnTo>
                  <a:lnTo>
                    <a:pt x="22933" y="3380"/>
                  </a:lnTo>
                  <a:lnTo>
                    <a:pt x="22735" y="3330"/>
                  </a:lnTo>
                  <a:lnTo>
                    <a:pt x="22539" y="3304"/>
                  </a:lnTo>
                  <a:lnTo>
                    <a:pt x="22317" y="3330"/>
                  </a:lnTo>
                  <a:lnTo>
                    <a:pt x="22094" y="3380"/>
                  </a:lnTo>
                  <a:lnTo>
                    <a:pt x="21896" y="3477"/>
                  </a:lnTo>
                  <a:lnTo>
                    <a:pt x="21749" y="3625"/>
                  </a:lnTo>
                  <a:lnTo>
                    <a:pt x="21601" y="3798"/>
                  </a:lnTo>
                  <a:lnTo>
                    <a:pt x="21527" y="3994"/>
                  </a:lnTo>
                  <a:lnTo>
                    <a:pt x="21454" y="4242"/>
                  </a:lnTo>
                  <a:lnTo>
                    <a:pt x="21428" y="4514"/>
                  </a:lnTo>
                  <a:lnTo>
                    <a:pt x="21454" y="4784"/>
                  </a:lnTo>
                  <a:lnTo>
                    <a:pt x="21527" y="5032"/>
                  </a:lnTo>
                  <a:lnTo>
                    <a:pt x="21627" y="5228"/>
                  </a:lnTo>
                  <a:lnTo>
                    <a:pt x="21749" y="5401"/>
                  </a:lnTo>
                  <a:lnTo>
                    <a:pt x="21922" y="5523"/>
                  </a:lnTo>
                  <a:lnTo>
                    <a:pt x="22118" y="5623"/>
                  </a:lnTo>
                  <a:lnTo>
                    <a:pt x="22366" y="5696"/>
                  </a:lnTo>
                  <a:lnTo>
                    <a:pt x="22612" y="5722"/>
                  </a:lnTo>
                  <a:lnTo>
                    <a:pt x="22907" y="5696"/>
                  </a:lnTo>
                  <a:lnTo>
                    <a:pt x="23106" y="5672"/>
                  </a:lnTo>
                  <a:lnTo>
                    <a:pt x="23302" y="5623"/>
                  </a:lnTo>
                  <a:lnTo>
                    <a:pt x="23328" y="3576"/>
                  </a:lnTo>
                  <a:close/>
                  <a:moveTo>
                    <a:pt x="12921" y="5944"/>
                  </a:moveTo>
                  <a:lnTo>
                    <a:pt x="12772" y="6067"/>
                  </a:lnTo>
                  <a:lnTo>
                    <a:pt x="12625" y="6166"/>
                  </a:lnTo>
                  <a:lnTo>
                    <a:pt x="12453" y="6240"/>
                  </a:lnTo>
                  <a:lnTo>
                    <a:pt x="12254" y="6313"/>
                  </a:lnTo>
                  <a:lnTo>
                    <a:pt x="12058" y="6386"/>
                  </a:lnTo>
                  <a:lnTo>
                    <a:pt x="11836" y="6412"/>
                  </a:lnTo>
                  <a:lnTo>
                    <a:pt x="11614" y="6436"/>
                  </a:lnTo>
                  <a:lnTo>
                    <a:pt x="11366" y="6462"/>
                  </a:lnTo>
                  <a:lnTo>
                    <a:pt x="11021" y="6436"/>
                  </a:lnTo>
                  <a:lnTo>
                    <a:pt x="10676" y="6386"/>
                  </a:lnTo>
                  <a:lnTo>
                    <a:pt x="10305" y="6313"/>
                  </a:lnTo>
                  <a:lnTo>
                    <a:pt x="9963" y="6190"/>
                  </a:lnTo>
                  <a:lnTo>
                    <a:pt x="9937" y="765"/>
                  </a:lnTo>
                  <a:lnTo>
                    <a:pt x="10749" y="765"/>
                  </a:lnTo>
                  <a:lnTo>
                    <a:pt x="10749" y="2763"/>
                  </a:lnTo>
                  <a:lnTo>
                    <a:pt x="11021" y="2663"/>
                  </a:lnTo>
                  <a:lnTo>
                    <a:pt x="11269" y="2614"/>
                  </a:lnTo>
                  <a:lnTo>
                    <a:pt x="11489" y="2564"/>
                  </a:lnTo>
                  <a:lnTo>
                    <a:pt x="11664" y="2564"/>
                  </a:lnTo>
                  <a:lnTo>
                    <a:pt x="11860" y="2564"/>
                  </a:lnTo>
                  <a:lnTo>
                    <a:pt x="12058" y="2590"/>
                  </a:lnTo>
                  <a:lnTo>
                    <a:pt x="12231" y="2640"/>
                  </a:lnTo>
                  <a:lnTo>
                    <a:pt x="12403" y="2713"/>
                  </a:lnTo>
                  <a:lnTo>
                    <a:pt x="12576" y="2786"/>
                  </a:lnTo>
                  <a:lnTo>
                    <a:pt x="12722" y="2862"/>
                  </a:lnTo>
                  <a:lnTo>
                    <a:pt x="12847" y="2959"/>
                  </a:lnTo>
                  <a:lnTo>
                    <a:pt x="12970" y="3084"/>
                  </a:lnTo>
                  <a:lnTo>
                    <a:pt x="13093" y="3231"/>
                  </a:lnTo>
                  <a:lnTo>
                    <a:pt x="13192" y="3380"/>
                  </a:lnTo>
                  <a:lnTo>
                    <a:pt x="13265" y="3526"/>
                  </a:lnTo>
                  <a:lnTo>
                    <a:pt x="13339" y="3699"/>
                  </a:lnTo>
                  <a:lnTo>
                    <a:pt x="13388" y="3897"/>
                  </a:lnTo>
                  <a:lnTo>
                    <a:pt x="13438" y="4070"/>
                  </a:lnTo>
                  <a:lnTo>
                    <a:pt x="13462" y="4292"/>
                  </a:lnTo>
                  <a:lnTo>
                    <a:pt x="13462" y="4514"/>
                  </a:lnTo>
                  <a:lnTo>
                    <a:pt x="13462" y="4734"/>
                  </a:lnTo>
                  <a:lnTo>
                    <a:pt x="13438" y="4933"/>
                  </a:lnTo>
                  <a:lnTo>
                    <a:pt x="13388" y="5129"/>
                  </a:lnTo>
                  <a:lnTo>
                    <a:pt x="13339" y="5327"/>
                  </a:lnTo>
                  <a:lnTo>
                    <a:pt x="13265" y="5500"/>
                  </a:lnTo>
                  <a:lnTo>
                    <a:pt x="13166" y="5672"/>
                  </a:lnTo>
                  <a:lnTo>
                    <a:pt x="13043" y="5795"/>
                  </a:lnTo>
                  <a:lnTo>
                    <a:pt x="12921" y="5944"/>
                  </a:lnTo>
                  <a:close/>
                  <a:moveTo>
                    <a:pt x="12625" y="4514"/>
                  </a:moveTo>
                  <a:lnTo>
                    <a:pt x="12599" y="4242"/>
                  </a:lnTo>
                  <a:lnTo>
                    <a:pt x="12550" y="3994"/>
                  </a:lnTo>
                  <a:lnTo>
                    <a:pt x="12453" y="3798"/>
                  </a:lnTo>
                  <a:lnTo>
                    <a:pt x="12328" y="3625"/>
                  </a:lnTo>
                  <a:lnTo>
                    <a:pt x="12155" y="3477"/>
                  </a:lnTo>
                  <a:lnTo>
                    <a:pt x="11983" y="3380"/>
                  </a:lnTo>
                  <a:lnTo>
                    <a:pt x="11760" y="3330"/>
                  </a:lnTo>
                  <a:lnTo>
                    <a:pt x="11515" y="3304"/>
                  </a:lnTo>
                  <a:lnTo>
                    <a:pt x="11293" y="3330"/>
                  </a:lnTo>
                  <a:lnTo>
                    <a:pt x="11094" y="3380"/>
                  </a:lnTo>
                  <a:lnTo>
                    <a:pt x="10898" y="3429"/>
                  </a:lnTo>
                  <a:lnTo>
                    <a:pt x="10749" y="3503"/>
                  </a:lnTo>
                  <a:lnTo>
                    <a:pt x="10749" y="5573"/>
                  </a:lnTo>
                  <a:lnTo>
                    <a:pt x="10922" y="5646"/>
                  </a:lnTo>
                  <a:lnTo>
                    <a:pt x="11094" y="5672"/>
                  </a:lnTo>
                  <a:lnTo>
                    <a:pt x="11269" y="5696"/>
                  </a:lnTo>
                  <a:lnTo>
                    <a:pt x="11442" y="5722"/>
                  </a:lnTo>
                  <a:lnTo>
                    <a:pt x="11711" y="5696"/>
                  </a:lnTo>
                  <a:lnTo>
                    <a:pt x="11959" y="5623"/>
                  </a:lnTo>
                  <a:lnTo>
                    <a:pt x="12155" y="5523"/>
                  </a:lnTo>
                  <a:lnTo>
                    <a:pt x="12328" y="5401"/>
                  </a:lnTo>
                  <a:lnTo>
                    <a:pt x="12453" y="5228"/>
                  </a:lnTo>
                  <a:lnTo>
                    <a:pt x="12550" y="5032"/>
                  </a:lnTo>
                  <a:lnTo>
                    <a:pt x="12599" y="4784"/>
                  </a:lnTo>
                  <a:lnTo>
                    <a:pt x="12625" y="4514"/>
                  </a:lnTo>
                  <a:close/>
                  <a:moveTo>
                    <a:pt x="23994" y="9468"/>
                  </a:moveTo>
                  <a:lnTo>
                    <a:pt x="24041" y="9421"/>
                  </a:lnTo>
                  <a:lnTo>
                    <a:pt x="24091" y="9371"/>
                  </a:lnTo>
                  <a:lnTo>
                    <a:pt x="24140" y="9345"/>
                  </a:lnTo>
                  <a:lnTo>
                    <a:pt x="24216" y="9345"/>
                  </a:lnTo>
                  <a:lnTo>
                    <a:pt x="24313" y="9345"/>
                  </a:lnTo>
                  <a:lnTo>
                    <a:pt x="24412" y="9395"/>
                  </a:lnTo>
                  <a:lnTo>
                    <a:pt x="24485" y="9468"/>
                  </a:lnTo>
                  <a:lnTo>
                    <a:pt x="24535" y="9568"/>
                  </a:lnTo>
                  <a:lnTo>
                    <a:pt x="24880" y="9395"/>
                  </a:lnTo>
                  <a:lnTo>
                    <a:pt x="24804" y="9296"/>
                  </a:lnTo>
                  <a:lnTo>
                    <a:pt x="24733" y="9199"/>
                  </a:lnTo>
                  <a:lnTo>
                    <a:pt x="24658" y="9123"/>
                  </a:lnTo>
                  <a:lnTo>
                    <a:pt x="24585" y="9076"/>
                  </a:lnTo>
                  <a:lnTo>
                    <a:pt x="24412" y="9026"/>
                  </a:lnTo>
                  <a:lnTo>
                    <a:pt x="24216" y="9000"/>
                  </a:lnTo>
                  <a:lnTo>
                    <a:pt x="24067" y="9000"/>
                  </a:lnTo>
                  <a:lnTo>
                    <a:pt x="23918" y="9050"/>
                  </a:lnTo>
                  <a:lnTo>
                    <a:pt x="23795" y="9100"/>
                  </a:lnTo>
                  <a:lnTo>
                    <a:pt x="23696" y="9199"/>
                  </a:lnTo>
                  <a:lnTo>
                    <a:pt x="23599" y="9296"/>
                  </a:lnTo>
                  <a:lnTo>
                    <a:pt x="23524" y="9421"/>
                  </a:lnTo>
                  <a:lnTo>
                    <a:pt x="23500" y="9568"/>
                  </a:lnTo>
                  <a:lnTo>
                    <a:pt x="23474" y="9740"/>
                  </a:lnTo>
                  <a:lnTo>
                    <a:pt x="23500" y="9889"/>
                  </a:lnTo>
                  <a:lnTo>
                    <a:pt x="23524" y="10036"/>
                  </a:lnTo>
                  <a:lnTo>
                    <a:pt x="23599" y="10161"/>
                  </a:lnTo>
                  <a:lnTo>
                    <a:pt x="23696" y="10284"/>
                  </a:lnTo>
                  <a:lnTo>
                    <a:pt x="23795" y="10357"/>
                  </a:lnTo>
                  <a:lnTo>
                    <a:pt x="23918" y="10430"/>
                  </a:lnTo>
                  <a:lnTo>
                    <a:pt x="24067" y="10456"/>
                  </a:lnTo>
                  <a:lnTo>
                    <a:pt x="24216" y="10480"/>
                  </a:lnTo>
                  <a:lnTo>
                    <a:pt x="24339" y="10480"/>
                  </a:lnTo>
                  <a:lnTo>
                    <a:pt x="24436" y="10456"/>
                  </a:lnTo>
                  <a:lnTo>
                    <a:pt x="24535" y="10407"/>
                  </a:lnTo>
                  <a:lnTo>
                    <a:pt x="24611" y="10357"/>
                  </a:lnTo>
                  <a:lnTo>
                    <a:pt x="24757" y="10234"/>
                  </a:lnTo>
                  <a:lnTo>
                    <a:pt x="24880" y="10062"/>
                  </a:lnTo>
                  <a:lnTo>
                    <a:pt x="24535" y="9889"/>
                  </a:lnTo>
                  <a:lnTo>
                    <a:pt x="24462" y="9986"/>
                  </a:lnTo>
                  <a:lnTo>
                    <a:pt x="24412" y="10062"/>
                  </a:lnTo>
                  <a:lnTo>
                    <a:pt x="24313" y="10111"/>
                  </a:lnTo>
                  <a:lnTo>
                    <a:pt x="24216" y="10135"/>
                  </a:lnTo>
                  <a:lnTo>
                    <a:pt x="24140" y="10135"/>
                  </a:lnTo>
                  <a:lnTo>
                    <a:pt x="24091" y="10111"/>
                  </a:lnTo>
                  <a:lnTo>
                    <a:pt x="24041" y="10062"/>
                  </a:lnTo>
                  <a:lnTo>
                    <a:pt x="23994" y="10012"/>
                  </a:lnTo>
                  <a:lnTo>
                    <a:pt x="23918" y="9889"/>
                  </a:lnTo>
                  <a:lnTo>
                    <a:pt x="23895" y="9740"/>
                  </a:lnTo>
                  <a:lnTo>
                    <a:pt x="23918" y="9594"/>
                  </a:lnTo>
                  <a:lnTo>
                    <a:pt x="23994" y="9468"/>
                  </a:lnTo>
                  <a:close/>
                  <a:moveTo>
                    <a:pt x="14423" y="7126"/>
                  </a:moveTo>
                  <a:lnTo>
                    <a:pt x="15238" y="7126"/>
                  </a:lnTo>
                  <a:lnTo>
                    <a:pt x="15238" y="0"/>
                  </a:lnTo>
                  <a:lnTo>
                    <a:pt x="14423" y="0"/>
                  </a:lnTo>
                  <a:lnTo>
                    <a:pt x="14423" y="7126"/>
                  </a:lnTo>
                  <a:close/>
                  <a:moveTo>
                    <a:pt x="12824" y="10456"/>
                  </a:moveTo>
                  <a:lnTo>
                    <a:pt x="13981" y="10456"/>
                  </a:lnTo>
                  <a:lnTo>
                    <a:pt x="13981" y="10085"/>
                  </a:lnTo>
                  <a:lnTo>
                    <a:pt x="13242" y="10085"/>
                  </a:lnTo>
                  <a:lnTo>
                    <a:pt x="13242" y="9863"/>
                  </a:lnTo>
                  <a:lnTo>
                    <a:pt x="13858" y="9863"/>
                  </a:lnTo>
                  <a:lnTo>
                    <a:pt x="13858" y="9544"/>
                  </a:lnTo>
                  <a:lnTo>
                    <a:pt x="13242" y="9544"/>
                  </a:lnTo>
                  <a:lnTo>
                    <a:pt x="13242" y="9395"/>
                  </a:lnTo>
                  <a:lnTo>
                    <a:pt x="13981" y="9395"/>
                  </a:lnTo>
                  <a:lnTo>
                    <a:pt x="13981" y="9026"/>
                  </a:lnTo>
                  <a:lnTo>
                    <a:pt x="12824" y="9026"/>
                  </a:lnTo>
                  <a:lnTo>
                    <a:pt x="12824" y="10456"/>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range"/>
            <p:cNvSpPr>
              <a:spLocks noEditPoints="1"/>
            </p:cNvSpPr>
            <p:nvPr userDrawn="1"/>
          </p:nvSpPr>
          <p:spPr bwMode="auto">
            <a:xfrm>
              <a:off x="-7546" y="1667"/>
              <a:ext cx="1578" cy="7570"/>
            </a:xfrm>
            <a:custGeom>
              <a:avLst/>
              <a:gdLst>
                <a:gd name="T0" fmla="*/ 47 w 1578"/>
                <a:gd name="T1" fmla="*/ 1874 h 7570"/>
                <a:gd name="T2" fmla="*/ 1528 w 1578"/>
                <a:gd name="T3" fmla="*/ 1874 h 7570"/>
                <a:gd name="T4" fmla="*/ 1528 w 1578"/>
                <a:gd name="T5" fmla="*/ 7570 h 7570"/>
                <a:gd name="T6" fmla="*/ 47 w 1578"/>
                <a:gd name="T7" fmla="*/ 7570 h 7570"/>
                <a:gd name="T8" fmla="*/ 47 w 1578"/>
                <a:gd name="T9" fmla="*/ 1874 h 7570"/>
                <a:gd name="T10" fmla="*/ 1552 w 1578"/>
                <a:gd name="T11" fmla="*/ 640 h 7570"/>
                <a:gd name="T12" fmla="*/ 1528 w 1578"/>
                <a:gd name="T13" fmla="*/ 494 h 7570"/>
                <a:gd name="T14" fmla="*/ 1453 w 1578"/>
                <a:gd name="T15" fmla="*/ 345 h 7570"/>
                <a:gd name="T16" fmla="*/ 1356 w 1578"/>
                <a:gd name="T17" fmla="*/ 245 h 7570"/>
                <a:gd name="T18" fmla="*/ 1231 w 1578"/>
                <a:gd name="T19" fmla="*/ 149 h 7570"/>
                <a:gd name="T20" fmla="*/ 1084 w 1578"/>
                <a:gd name="T21" fmla="*/ 73 h 7570"/>
                <a:gd name="T22" fmla="*/ 935 w 1578"/>
                <a:gd name="T23" fmla="*/ 23 h 7570"/>
                <a:gd name="T24" fmla="*/ 789 w 1578"/>
                <a:gd name="T25" fmla="*/ 0 h 7570"/>
                <a:gd name="T26" fmla="*/ 640 w 1578"/>
                <a:gd name="T27" fmla="*/ 23 h 7570"/>
                <a:gd name="T28" fmla="*/ 494 w 1578"/>
                <a:gd name="T29" fmla="*/ 73 h 7570"/>
                <a:gd name="T30" fmla="*/ 345 w 1578"/>
                <a:gd name="T31" fmla="*/ 149 h 7570"/>
                <a:gd name="T32" fmla="*/ 222 w 1578"/>
                <a:gd name="T33" fmla="*/ 245 h 7570"/>
                <a:gd name="T34" fmla="*/ 149 w 1578"/>
                <a:gd name="T35" fmla="*/ 345 h 7570"/>
                <a:gd name="T36" fmla="*/ 73 w 1578"/>
                <a:gd name="T37" fmla="*/ 494 h 7570"/>
                <a:gd name="T38" fmla="*/ 23 w 1578"/>
                <a:gd name="T39" fmla="*/ 640 h 7570"/>
                <a:gd name="T40" fmla="*/ 0 w 1578"/>
                <a:gd name="T41" fmla="*/ 789 h 7570"/>
                <a:gd name="T42" fmla="*/ 23 w 1578"/>
                <a:gd name="T43" fmla="*/ 962 h 7570"/>
                <a:gd name="T44" fmla="*/ 73 w 1578"/>
                <a:gd name="T45" fmla="*/ 1108 h 7570"/>
                <a:gd name="T46" fmla="*/ 149 w 1578"/>
                <a:gd name="T47" fmla="*/ 1233 h 7570"/>
                <a:gd name="T48" fmla="*/ 222 w 1578"/>
                <a:gd name="T49" fmla="*/ 1356 h 7570"/>
                <a:gd name="T50" fmla="*/ 345 w 1578"/>
                <a:gd name="T51" fmla="*/ 1456 h 7570"/>
                <a:gd name="T52" fmla="*/ 494 w 1578"/>
                <a:gd name="T53" fmla="*/ 1529 h 7570"/>
                <a:gd name="T54" fmla="*/ 640 w 1578"/>
                <a:gd name="T55" fmla="*/ 1579 h 7570"/>
                <a:gd name="T56" fmla="*/ 789 w 1578"/>
                <a:gd name="T57" fmla="*/ 1579 h 7570"/>
                <a:gd name="T58" fmla="*/ 935 w 1578"/>
                <a:gd name="T59" fmla="*/ 1579 h 7570"/>
                <a:gd name="T60" fmla="*/ 1084 w 1578"/>
                <a:gd name="T61" fmla="*/ 1529 h 7570"/>
                <a:gd name="T62" fmla="*/ 1231 w 1578"/>
                <a:gd name="T63" fmla="*/ 1456 h 7570"/>
                <a:gd name="T64" fmla="*/ 1356 w 1578"/>
                <a:gd name="T65" fmla="*/ 1356 h 7570"/>
                <a:gd name="T66" fmla="*/ 1453 w 1578"/>
                <a:gd name="T67" fmla="*/ 1233 h 7570"/>
                <a:gd name="T68" fmla="*/ 1528 w 1578"/>
                <a:gd name="T69" fmla="*/ 1108 h 7570"/>
                <a:gd name="T70" fmla="*/ 1552 w 1578"/>
                <a:gd name="T71" fmla="*/ 962 h 7570"/>
                <a:gd name="T72" fmla="*/ 1578 w 1578"/>
                <a:gd name="T73" fmla="*/ 789 h 7570"/>
                <a:gd name="T74" fmla="*/ 1552 w 1578"/>
                <a:gd name="T75" fmla="*/ 640 h 7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7570">
                  <a:moveTo>
                    <a:pt x="47" y="1874"/>
                  </a:moveTo>
                  <a:lnTo>
                    <a:pt x="1528" y="1874"/>
                  </a:lnTo>
                  <a:lnTo>
                    <a:pt x="1528" y="7570"/>
                  </a:lnTo>
                  <a:lnTo>
                    <a:pt x="47" y="7570"/>
                  </a:lnTo>
                  <a:lnTo>
                    <a:pt x="47" y="1874"/>
                  </a:lnTo>
                  <a:close/>
                  <a:moveTo>
                    <a:pt x="1552" y="640"/>
                  </a:moveTo>
                  <a:lnTo>
                    <a:pt x="1528" y="494"/>
                  </a:lnTo>
                  <a:lnTo>
                    <a:pt x="1453" y="345"/>
                  </a:lnTo>
                  <a:lnTo>
                    <a:pt x="1356" y="245"/>
                  </a:lnTo>
                  <a:lnTo>
                    <a:pt x="1231" y="149"/>
                  </a:lnTo>
                  <a:lnTo>
                    <a:pt x="1084" y="73"/>
                  </a:lnTo>
                  <a:lnTo>
                    <a:pt x="935" y="23"/>
                  </a:lnTo>
                  <a:lnTo>
                    <a:pt x="789" y="0"/>
                  </a:lnTo>
                  <a:lnTo>
                    <a:pt x="640" y="23"/>
                  </a:lnTo>
                  <a:lnTo>
                    <a:pt x="494" y="73"/>
                  </a:lnTo>
                  <a:lnTo>
                    <a:pt x="345" y="149"/>
                  </a:lnTo>
                  <a:lnTo>
                    <a:pt x="222" y="245"/>
                  </a:lnTo>
                  <a:lnTo>
                    <a:pt x="149" y="345"/>
                  </a:lnTo>
                  <a:lnTo>
                    <a:pt x="73" y="494"/>
                  </a:lnTo>
                  <a:lnTo>
                    <a:pt x="23" y="640"/>
                  </a:lnTo>
                  <a:lnTo>
                    <a:pt x="0" y="789"/>
                  </a:lnTo>
                  <a:lnTo>
                    <a:pt x="23" y="962"/>
                  </a:lnTo>
                  <a:lnTo>
                    <a:pt x="73" y="1108"/>
                  </a:lnTo>
                  <a:lnTo>
                    <a:pt x="149" y="1233"/>
                  </a:lnTo>
                  <a:lnTo>
                    <a:pt x="222" y="1356"/>
                  </a:lnTo>
                  <a:lnTo>
                    <a:pt x="345" y="1456"/>
                  </a:lnTo>
                  <a:lnTo>
                    <a:pt x="494" y="1529"/>
                  </a:lnTo>
                  <a:lnTo>
                    <a:pt x="640" y="1579"/>
                  </a:lnTo>
                  <a:lnTo>
                    <a:pt x="789" y="1579"/>
                  </a:lnTo>
                  <a:lnTo>
                    <a:pt x="935" y="1579"/>
                  </a:lnTo>
                  <a:lnTo>
                    <a:pt x="1084" y="1529"/>
                  </a:lnTo>
                  <a:lnTo>
                    <a:pt x="1231" y="1456"/>
                  </a:lnTo>
                  <a:lnTo>
                    <a:pt x="1356" y="1356"/>
                  </a:lnTo>
                  <a:lnTo>
                    <a:pt x="1453" y="1233"/>
                  </a:lnTo>
                  <a:lnTo>
                    <a:pt x="1528" y="1108"/>
                  </a:lnTo>
                  <a:lnTo>
                    <a:pt x="1552" y="962"/>
                  </a:lnTo>
                  <a:lnTo>
                    <a:pt x="1578" y="789"/>
                  </a:lnTo>
                  <a:lnTo>
                    <a:pt x="1552" y="640"/>
                  </a:lnTo>
                  <a:close/>
                </a:path>
              </a:pathLst>
            </a:custGeom>
            <a:solidFill>
              <a:srgbClr val="DA682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Med Blue"/>
            <p:cNvSpPr>
              <a:spLocks/>
            </p:cNvSpPr>
            <p:nvPr userDrawn="1"/>
          </p:nvSpPr>
          <p:spPr bwMode="auto">
            <a:xfrm>
              <a:off x="-9519" y="5266"/>
              <a:ext cx="1453" cy="3971"/>
            </a:xfrm>
            <a:custGeom>
              <a:avLst/>
              <a:gdLst>
                <a:gd name="T0" fmla="*/ 0 w 1453"/>
                <a:gd name="T1" fmla="*/ 0 h 3971"/>
                <a:gd name="T2" fmla="*/ 1453 w 1453"/>
                <a:gd name="T3" fmla="*/ 0 h 3971"/>
                <a:gd name="T4" fmla="*/ 1453 w 1453"/>
                <a:gd name="T5" fmla="*/ 3971 h 3971"/>
                <a:gd name="T6" fmla="*/ 0 w 1453"/>
                <a:gd name="T7" fmla="*/ 3971 h 3971"/>
                <a:gd name="T8" fmla="*/ 0 w 1453"/>
                <a:gd name="T9" fmla="*/ 0 h 3971"/>
                <a:gd name="T10" fmla="*/ 0 w 1453"/>
                <a:gd name="T11" fmla="*/ 0 h 3971"/>
              </a:gdLst>
              <a:ahLst/>
              <a:cxnLst>
                <a:cxn ang="0">
                  <a:pos x="T0" y="T1"/>
                </a:cxn>
                <a:cxn ang="0">
                  <a:pos x="T2" y="T3"/>
                </a:cxn>
                <a:cxn ang="0">
                  <a:pos x="T4" y="T5"/>
                </a:cxn>
                <a:cxn ang="0">
                  <a:pos x="T6" y="T7"/>
                </a:cxn>
                <a:cxn ang="0">
                  <a:pos x="T8" y="T9"/>
                </a:cxn>
                <a:cxn ang="0">
                  <a:pos x="T10" y="T11"/>
                </a:cxn>
              </a:cxnLst>
              <a:rect l="0" t="0" r="r" b="b"/>
              <a:pathLst>
                <a:path w="1453" h="3971">
                  <a:moveTo>
                    <a:pt x="0" y="0"/>
                  </a:moveTo>
                  <a:lnTo>
                    <a:pt x="1453" y="0"/>
                  </a:lnTo>
                  <a:lnTo>
                    <a:pt x="1453" y="3971"/>
                  </a:lnTo>
                  <a:lnTo>
                    <a:pt x="0" y="3971"/>
                  </a:lnTo>
                  <a:lnTo>
                    <a:pt x="0" y="0"/>
                  </a:lnTo>
                  <a:lnTo>
                    <a:pt x="0" y="0"/>
                  </a:lnTo>
                  <a:close/>
                </a:path>
              </a:pathLst>
            </a:custGeom>
            <a:solidFill>
              <a:srgbClr val="1C849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Blue"/>
            <p:cNvSpPr>
              <a:spLocks noEditPoints="1"/>
            </p:cNvSpPr>
            <p:nvPr userDrawn="1"/>
          </p:nvSpPr>
          <p:spPr bwMode="auto">
            <a:xfrm>
              <a:off x="-11565" y="-4079"/>
              <a:ext cx="1578" cy="13316"/>
            </a:xfrm>
            <a:custGeom>
              <a:avLst/>
              <a:gdLst>
                <a:gd name="T0" fmla="*/ 0 w 1578"/>
                <a:gd name="T1" fmla="*/ 1924 h 13316"/>
                <a:gd name="T2" fmla="*/ 1453 w 1578"/>
                <a:gd name="T3" fmla="*/ 1924 h 13316"/>
                <a:gd name="T4" fmla="*/ 1453 w 1578"/>
                <a:gd name="T5" fmla="*/ 13316 h 13316"/>
                <a:gd name="T6" fmla="*/ 0 w 1578"/>
                <a:gd name="T7" fmla="*/ 13316 h 13316"/>
                <a:gd name="T8" fmla="*/ 0 w 1578"/>
                <a:gd name="T9" fmla="*/ 1924 h 13316"/>
                <a:gd name="T10" fmla="*/ 1552 w 1578"/>
                <a:gd name="T11" fmla="*/ 643 h 13316"/>
                <a:gd name="T12" fmla="*/ 1503 w 1578"/>
                <a:gd name="T13" fmla="*/ 494 h 13316"/>
                <a:gd name="T14" fmla="*/ 1429 w 1578"/>
                <a:gd name="T15" fmla="*/ 345 h 13316"/>
                <a:gd name="T16" fmla="*/ 1356 w 1578"/>
                <a:gd name="T17" fmla="*/ 248 h 13316"/>
                <a:gd name="T18" fmla="*/ 1233 w 1578"/>
                <a:gd name="T19" fmla="*/ 149 h 13316"/>
                <a:gd name="T20" fmla="*/ 1084 w 1578"/>
                <a:gd name="T21" fmla="*/ 75 h 13316"/>
                <a:gd name="T22" fmla="*/ 936 w 1578"/>
                <a:gd name="T23" fmla="*/ 26 h 13316"/>
                <a:gd name="T24" fmla="*/ 789 w 1578"/>
                <a:gd name="T25" fmla="*/ 0 h 13316"/>
                <a:gd name="T26" fmla="*/ 640 w 1578"/>
                <a:gd name="T27" fmla="*/ 26 h 13316"/>
                <a:gd name="T28" fmla="*/ 494 w 1578"/>
                <a:gd name="T29" fmla="*/ 75 h 13316"/>
                <a:gd name="T30" fmla="*/ 345 w 1578"/>
                <a:gd name="T31" fmla="*/ 149 h 13316"/>
                <a:gd name="T32" fmla="*/ 222 w 1578"/>
                <a:gd name="T33" fmla="*/ 248 h 13316"/>
                <a:gd name="T34" fmla="*/ 123 w 1578"/>
                <a:gd name="T35" fmla="*/ 345 h 13316"/>
                <a:gd name="T36" fmla="*/ 50 w 1578"/>
                <a:gd name="T37" fmla="*/ 494 h 13316"/>
                <a:gd name="T38" fmla="*/ 24 w 1578"/>
                <a:gd name="T39" fmla="*/ 643 h 13316"/>
                <a:gd name="T40" fmla="*/ 0 w 1578"/>
                <a:gd name="T41" fmla="*/ 789 h 13316"/>
                <a:gd name="T42" fmla="*/ 24 w 1578"/>
                <a:gd name="T43" fmla="*/ 962 h 13316"/>
                <a:gd name="T44" fmla="*/ 50 w 1578"/>
                <a:gd name="T45" fmla="*/ 1111 h 13316"/>
                <a:gd name="T46" fmla="*/ 123 w 1578"/>
                <a:gd name="T47" fmla="*/ 1234 h 13316"/>
                <a:gd name="T48" fmla="*/ 222 w 1578"/>
                <a:gd name="T49" fmla="*/ 1356 h 13316"/>
                <a:gd name="T50" fmla="*/ 345 w 1578"/>
                <a:gd name="T51" fmla="*/ 1456 h 13316"/>
                <a:gd name="T52" fmla="*/ 494 w 1578"/>
                <a:gd name="T53" fmla="*/ 1529 h 13316"/>
                <a:gd name="T54" fmla="*/ 640 w 1578"/>
                <a:gd name="T55" fmla="*/ 1579 h 13316"/>
                <a:gd name="T56" fmla="*/ 789 w 1578"/>
                <a:gd name="T57" fmla="*/ 1579 h 13316"/>
                <a:gd name="T58" fmla="*/ 936 w 1578"/>
                <a:gd name="T59" fmla="*/ 1579 h 13316"/>
                <a:gd name="T60" fmla="*/ 1084 w 1578"/>
                <a:gd name="T61" fmla="*/ 1529 h 13316"/>
                <a:gd name="T62" fmla="*/ 1233 w 1578"/>
                <a:gd name="T63" fmla="*/ 1456 h 13316"/>
                <a:gd name="T64" fmla="*/ 1356 w 1578"/>
                <a:gd name="T65" fmla="*/ 1356 h 13316"/>
                <a:gd name="T66" fmla="*/ 1429 w 1578"/>
                <a:gd name="T67" fmla="*/ 1234 h 13316"/>
                <a:gd name="T68" fmla="*/ 1503 w 1578"/>
                <a:gd name="T69" fmla="*/ 1111 h 13316"/>
                <a:gd name="T70" fmla="*/ 1552 w 1578"/>
                <a:gd name="T71" fmla="*/ 962 h 13316"/>
                <a:gd name="T72" fmla="*/ 1578 w 1578"/>
                <a:gd name="T73" fmla="*/ 789 h 13316"/>
                <a:gd name="T74" fmla="*/ 1552 w 1578"/>
                <a:gd name="T75" fmla="*/ 643 h 1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13316">
                  <a:moveTo>
                    <a:pt x="0" y="1924"/>
                  </a:moveTo>
                  <a:lnTo>
                    <a:pt x="1453" y="1924"/>
                  </a:lnTo>
                  <a:lnTo>
                    <a:pt x="1453" y="13316"/>
                  </a:lnTo>
                  <a:lnTo>
                    <a:pt x="0" y="13316"/>
                  </a:lnTo>
                  <a:lnTo>
                    <a:pt x="0" y="1924"/>
                  </a:lnTo>
                  <a:close/>
                  <a:moveTo>
                    <a:pt x="1552" y="643"/>
                  </a:moveTo>
                  <a:lnTo>
                    <a:pt x="1503" y="494"/>
                  </a:lnTo>
                  <a:lnTo>
                    <a:pt x="1429" y="345"/>
                  </a:lnTo>
                  <a:lnTo>
                    <a:pt x="1356" y="248"/>
                  </a:lnTo>
                  <a:lnTo>
                    <a:pt x="1233" y="149"/>
                  </a:lnTo>
                  <a:lnTo>
                    <a:pt x="1084" y="75"/>
                  </a:lnTo>
                  <a:lnTo>
                    <a:pt x="936" y="26"/>
                  </a:lnTo>
                  <a:lnTo>
                    <a:pt x="789" y="0"/>
                  </a:lnTo>
                  <a:lnTo>
                    <a:pt x="640" y="26"/>
                  </a:lnTo>
                  <a:lnTo>
                    <a:pt x="494" y="75"/>
                  </a:lnTo>
                  <a:lnTo>
                    <a:pt x="345" y="149"/>
                  </a:lnTo>
                  <a:lnTo>
                    <a:pt x="222" y="248"/>
                  </a:lnTo>
                  <a:lnTo>
                    <a:pt x="123" y="345"/>
                  </a:lnTo>
                  <a:lnTo>
                    <a:pt x="50" y="494"/>
                  </a:lnTo>
                  <a:lnTo>
                    <a:pt x="24" y="643"/>
                  </a:lnTo>
                  <a:lnTo>
                    <a:pt x="0" y="789"/>
                  </a:lnTo>
                  <a:lnTo>
                    <a:pt x="24" y="962"/>
                  </a:lnTo>
                  <a:lnTo>
                    <a:pt x="50" y="1111"/>
                  </a:lnTo>
                  <a:lnTo>
                    <a:pt x="123" y="1234"/>
                  </a:lnTo>
                  <a:lnTo>
                    <a:pt x="222" y="1356"/>
                  </a:lnTo>
                  <a:lnTo>
                    <a:pt x="345" y="1456"/>
                  </a:lnTo>
                  <a:lnTo>
                    <a:pt x="494" y="1529"/>
                  </a:lnTo>
                  <a:lnTo>
                    <a:pt x="640" y="1579"/>
                  </a:lnTo>
                  <a:lnTo>
                    <a:pt x="789" y="1579"/>
                  </a:lnTo>
                  <a:lnTo>
                    <a:pt x="936" y="1579"/>
                  </a:lnTo>
                  <a:lnTo>
                    <a:pt x="1084" y="1529"/>
                  </a:lnTo>
                  <a:lnTo>
                    <a:pt x="1233" y="1456"/>
                  </a:lnTo>
                  <a:lnTo>
                    <a:pt x="1356" y="1356"/>
                  </a:lnTo>
                  <a:lnTo>
                    <a:pt x="1429" y="1234"/>
                  </a:lnTo>
                  <a:lnTo>
                    <a:pt x="1503" y="1111"/>
                  </a:lnTo>
                  <a:lnTo>
                    <a:pt x="1552" y="962"/>
                  </a:lnTo>
                  <a:lnTo>
                    <a:pt x="1578" y="789"/>
                  </a:lnTo>
                  <a:lnTo>
                    <a:pt x="1552" y="643"/>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Mint"/>
            <p:cNvSpPr>
              <a:spLocks/>
            </p:cNvSpPr>
            <p:nvPr userDrawn="1"/>
          </p:nvSpPr>
          <p:spPr bwMode="auto">
            <a:xfrm>
              <a:off x="-13611" y="482"/>
              <a:ext cx="1453" cy="8755"/>
            </a:xfrm>
            <a:custGeom>
              <a:avLst/>
              <a:gdLst>
                <a:gd name="T0" fmla="*/ 0 w 1453"/>
                <a:gd name="T1" fmla="*/ 0 h 8755"/>
                <a:gd name="T2" fmla="*/ 1453 w 1453"/>
                <a:gd name="T3" fmla="*/ 0 h 8755"/>
                <a:gd name="T4" fmla="*/ 1453 w 1453"/>
                <a:gd name="T5" fmla="*/ 8755 h 8755"/>
                <a:gd name="T6" fmla="*/ 0 w 1453"/>
                <a:gd name="T7" fmla="*/ 8755 h 8755"/>
                <a:gd name="T8" fmla="*/ 0 w 1453"/>
                <a:gd name="T9" fmla="*/ 0 h 8755"/>
                <a:gd name="T10" fmla="*/ 0 w 1453"/>
                <a:gd name="T11" fmla="*/ 0 h 8755"/>
              </a:gdLst>
              <a:ahLst/>
              <a:cxnLst>
                <a:cxn ang="0">
                  <a:pos x="T0" y="T1"/>
                </a:cxn>
                <a:cxn ang="0">
                  <a:pos x="T2" y="T3"/>
                </a:cxn>
                <a:cxn ang="0">
                  <a:pos x="T4" y="T5"/>
                </a:cxn>
                <a:cxn ang="0">
                  <a:pos x="T6" y="T7"/>
                </a:cxn>
                <a:cxn ang="0">
                  <a:pos x="T8" y="T9"/>
                </a:cxn>
                <a:cxn ang="0">
                  <a:pos x="T10" y="T11"/>
                </a:cxn>
              </a:cxnLst>
              <a:rect l="0" t="0" r="r" b="b"/>
              <a:pathLst>
                <a:path w="1453" h="8755">
                  <a:moveTo>
                    <a:pt x="0" y="0"/>
                  </a:moveTo>
                  <a:lnTo>
                    <a:pt x="1453" y="0"/>
                  </a:lnTo>
                  <a:lnTo>
                    <a:pt x="1453" y="8755"/>
                  </a:lnTo>
                  <a:lnTo>
                    <a:pt x="0" y="8755"/>
                  </a:lnTo>
                  <a:lnTo>
                    <a:pt x="0" y="0"/>
                  </a:lnTo>
                  <a:lnTo>
                    <a:pt x="0" y="0"/>
                  </a:lnTo>
                  <a:close/>
                </a:path>
              </a:pathLst>
            </a:custGeom>
            <a:solidFill>
              <a:srgbClr val="68C18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Yellow"/>
            <p:cNvSpPr>
              <a:spLocks noEditPoints="1"/>
            </p:cNvSpPr>
            <p:nvPr userDrawn="1"/>
          </p:nvSpPr>
          <p:spPr bwMode="auto">
            <a:xfrm>
              <a:off x="-15709" y="4503"/>
              <a:ext cx="1578" cy="4734"/>
            </a:xfrm>
            <a:custGeom>
              <a:avLst/>
              <a:gdLst>
                <a:gd name="T0" fmla="*/ 50 w 1578"/>
                <a:gd name="T1" fmla="*/ 1874 h 4734"/>
                <a:gd name="T2" fmla="*/ 1529 w 1578"/>
                <a:gd name="T3" fmla="*/ 1874 h 4734"/>
                <a:gd name="T4" fmla="*/ 1529 w 1578"/>
                <a:gd name="T5" fmla="*/ 4734 h 4734"/>
                <a:gd name="T6" fmla="*/ 50 w 1578"/>
                <a:gd name="T7" fmla="*/ 4734 h 4734"/>
                <a:gd name="T8" fmla="*/ 50 w 1578"/>
                <a:gd name="T9" fmla="*/ 1874 h 4734"/>
                <a:gd name="T10" fmla="*/ 1555 w 1578"/>
                <a:gd name="T11" fmla="*/ 617 h 4734"/>
                <a:gd name="T12" fmla="*/ 1505 w 1578"/>
                <a:gd name="T13" fmla="*/ 468 h 4734"/>
                <a:gd name="T14" fmla="*/ 1455 w 1578"/>
                <a:gd name="T15" fmla="*/ 345 h 4734"/>
                <a:gd name="T16" fmla="*/ 1356 w 1578"/>
                <a:gd name="T17" fmla="*/ 222 h 4734"/>
                <a:gd name="T18" fmla="*/ 1233 w 1578"/>
                <a:gd name="T19" fmla="*/ 123 h 4734"/>
                <a:gd name="T20" fmla="*/ 1087 w 1578"/>
                <a:gd name="T21" fmla="*/ 50 h 4734"/>
                <a:gd name="T22" fmla="*/ 938 w 1578"/>
                <a:gd name="T23" fmla="*/ 24 h 4734"/>
                <a:gd name="T24" fmla="*/ 789 w 1578"/>
                <a:gd name="T25" fmla="*/ 0 h 4734"/>
                <a:gd name="T26" fmla="*/ 643 w 1578"/>
                <a:gd name="T27" fmla="*/ 24 h 4734"/>
                <a:gd name="T28" fmla="*/ 494 w 1578"/>
                <a:gd name="T29" fmla="*/ 50 h 4734"/>
                <a:gd name="T30" fmla="*/ 345 w 1578"/>
                <a:gd name="T31" fmla="*/ 123 h 4734"/>
                <a:gd name="T32" fmla="*/ 222 w 1578"/>
                <a:gd name="T33" fmla="*/ 222 h 4734"/>
                <a:gd name="T34" fmla="*/ 125 w 1578"/>
                <a:gd name="T35" fmla="*/ 345 h 4734"/>
                <a:gd name="T36" fmla="*/ 76 w 1578"/>
                <a:gd name="T37" fmla="*/ 468 h 4734"/>
                <a:gd name="T38" fmla="*/ 26 w 1578"/>
                <a:gd name="T39" fmla="*/ 617 h 4734"/>
                <a:gd name="T40" fmla="*/ 0 w 1578"/>
                <a:gd name="T41" fmla="*/ 789 h 4734"/>
                <a:gd name="T42" fmla="*/ 26 w 1578"/>
                <a:gd name="T43" fmla="*/ 936 h 4734"/>
                <a:gd name="T44" fmla="*/ 76 w 1578"/>
                <a:gd name="T45" fmla="*/ 1085 h 4734"/>
                <a:gd name="T46" fmla="*/ 125 w 1578"/>
                <a:gd name="T47" fmla="*/ 1231 h 4734"/>
                <a:gd name="T48" fmla="*/ 222 w 1578"/>
                <a:gd name="T49" fmla="*/ 1331 h 4734"/>
                <a:gd name="T50" fmla="*/ 345 w 1578"/>
                <a:gd name="T51" fmla="*/ 1430 h 4734"/>
                <a:gd name="T52" fmla="*/ 494 w 1578"/>
                <a:gd name="T53" fmla="*/ 1503 h 4734"/>
                <a:gd name="T54" fmla="*/ 643 w 1578"/>
                <a:gd name="T55" fmla="*/ 1553 h 4734"/>
                <a:gd name="T56" fmla="*/ 789 w 1578"/>
                <a:gd name="T57" fmla="*/ 1576 h 4734"/>
                <a:gd name="T58" fmla="*/ 938 w 1578"/>
                <a:gd name="T59" fmla="*/ 1553 h 4734"/>
                <a:gd name="T60" fmla="*/ 1087 w 1578"/>
                <a:gd name="T61" fmla="*/ 1503 h 4734"/>
                <a:gd name="T62" fmla="*/ 1233 w 1578"/>
                <a:gd name="T63" fmla="*/ 1430 h 4734"/>
                <a:gd name="T64" fmla="*/ 1356 w 1578"/>
                <a:gd name="T65" fmla="*/ 1331 h 4734"/>
                <a:gd name="T66" fmla="*/ 1455 w 1578"/>
                <a:gd name="T67" fmla="*/ 1231 h 4734"/>
                <a:gd name="T68" fmla="*/ 1505 w 1578"/>
                <a:gd name="T69" fmla="*/ 1085 h 4734"/>
                <a:gd name="T70" fmla="*/ 1555 w 1578"/>
                <a:gd name="T71" fmla="*/ 936 h 4734"/>
                <a:gd name="T72" fmla="*/ 1578 w 1578"/>
                <a:gd name="T73" fmla="*/ 789 h 4734"/>
                <a:gd name="T74" fmla="*/ 1555 w 1578"/>
                <a:gd name="T75" fmla="*/ 617 h 4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8" h="4734">
                  <a:moveTo>
                    <a:pt x="50" y="1874"/>
                  </a:moveTo>
                  <a:lnTo>
                    <a:pt x="1529" y="1874"/>
                  </a:lnTo>
                  <a:lnTo>
                    <a:pt x="1529" y="4734"/>
                  </a:lnTo>
                  <a:lnTo>
                    <a:pt x="50" y="4734"/>
                  </a:lnTo>
                  <a:lnTo>
                    <a:pt x="50" y="1874"/>
                  </a:lnTo>
                  <a:close/>
                  <a:moveTo>
                    <a:pt x="1555" y="617"/>
                  </a:moveTo>
                  <a:lnTo>
                    <a:pt x="1505" y="468"/>
                  </a:lnTo>
                  <a:lnTo>
                    <a:pt x="1455" y="345"/>
                  </a:lnTo>
                  <a:lnTo>
                    <a:pt x="1356" y="222"/>
                  </a:lnTo>
                  <a:lnTo>
                    <a:pt x="1233" y="123"/>
                  </a:lnTo>
                  <a:lnTo>
                    <a:pt x="1087" y="50"/>
                  </a:lnTo>
                  <a:lnTo>
                    <a:pt x="938" y="24"/>
                  </a:lnTo>
                  <a:lnTo>
                    <a:pt x="789" y="0"/>
                  </a:lnTo>
                  <a:lnTo>
                    <a:pt x="643" y="24"/>
                  </a:lnTo>
                  <a:lnTo>
                    <a:pt x="494" y="50"/>
                  </a:lnTo>
                  <a:lnTo>
                    <a:pt x="345" y="123"/>
                  </a:lnTo>
                  <a:lnTo>
                    <a:pt x="222" y="222"/>
                  </a:lnTo>
                  <a:lnTo>
                    <a:pt x="125" y="345"/>
                  </a:lnTo>
                  <a:lnTo>
                    <a:pt x="76" y="468"/>
                  </a:lnTo>
                  <a:lnTo>
                    <a:pt x="26" y="617"/>
                  </a:lnTo>
                  <a:lnTo>
                    <a:pt x="0" y="789"/>
                  </a:lnTo>
                  <a:lnTo>
                    <a:pt x="26" y="936"/>
                  </a:lnTo>
                  <a:lnTo>
                    <a:pt x="76" y="1085"/>
                  </a:lnTo>
                  <a:lnTo>
                    <a:pt x="125" y="1231"/>
                  </a:lnTo>
                  <a:lnTo>
                    <a:pt x="222" y="1331"/>
                  </a:lnTo>
                  <a:lnTo>
                    <a:pt x="345" y="1430"/>
                  </a:lnTo>
                  <a:lnTo>
                    <a:pt x="494" y="1503"/>
                  </a:lnTo>
                  <a:lnTo>
                    <a:pt x="643" y="1553"/>
                  </a:lnTo>
                  <a:lnTo>
                    <a:pt x="789" y="1576"/>
                  </a:lnTo>
                  <a:lnTo>
                    <a:pt x="938" y="1553"/>
                  </a:lnTo>
                  <a:lnTo>
                    <a:pt x="1087" y="1503"/>
                  </a:lnTo>
                  <a:lnTo>
                    <a:pt x="1233" y="1430"/>
                  </a:lnTo>
                  <a:lnTo>
                    <a:pt x="1356" y="1331"/>
                  </a:lnTo>
                  <a:lnTo>
                    <a:pt x="1455" y="1231"/>
                  </a:lnTo>
                  <a:lnTo>
                    <a:pt x="1505" y="1085"/>
                  </a:lnTo>
                  <a:lnTo>
                    <a:pt x="1555" y="936"/>
                  </a:lnTo>
                  <a:lnTo>
                    <a:pt x="1578" y="789"/>
                  </a:lnTo>
                  <a:lnTo>
                    <a:pt x="1555" y="617"/>
                  </a:lnTo>
                  <a:close/>
                </a:path>
              </a:pathLst>
            </a:custGeom>
            <a:solidFill>
              <a:srgbClr val="F4BF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5407146" y="7438200"/>
            <a:ext cx="3816108" cy="307777"/>
          </a:xfrm>
          <a:prstGeom prst="rect">
            <a:avLst/>
          </a:prstGeom>
        </p:spPr>
        <p:txBody>
          <a:bodyPr wrap="none">
            <a:spAutoFit/>
          </a:bodyPr>
          <a:lstStyle/>
          <a:p>
            <a:pPr algn="ctr" defTabSz="1096746" eaLnBrk="0" hangingPunct="0"/>
            <a:r>
              <a:rPr lang="en-US" sz="1400" dirty="0" smtClean="0">
                <a:gradFill>
                  <a:gsLst>
                    <a:gs pos="0">
                      <a:schemeClr val="bg1"/>
                    </a:gs>
                    <a:gs pos="100000">
                      <a:schemeClr val="bg1"/>
                    </a:gs>
                  </a:gsLst>
                  <a:lin ang="5400000" scaled="0"/>
                </a:gradFill>
                <a:cs typeface="Arial" panose="020B0604020202020204" pitchFamily="34" charset="0"/>
              </a:rPr>
              <a:t>© 2015 Tableau Software. All rights reserved. </a:t>
            </a:r>
            <a:endParaRPr lang="en-US" sz="1400" dirty="0">
              <a:gradFill>
                <a:gsLst>
                  <a:gs pos="0">
                    <a:schemeClr val="bg1"/>
                  </a:gs>
                  <a:gs pos="100000">
                    <a:schemeClr val="bg1"/>
                  </a:gs>
                </a:gsLst>
                <a:lin ang="5400000" scaled="0"/>
              </a:gradFill>
              <a:cs typeface="Arial" panose="020B0604020202020204" pitchFamily="34" charset="0"/>
            </a:endParaRPr>
          </a:p>
        </p:txBody>
      </p:sp>
    </p:spTree>
    <p:extLst>
      <p:ext uri="{BB962C8B-B14F-4D97-AF65-F5344CB8AC3E}">
        <p14:creationId xmlns:p14="http://schemas.microsoft.com/office/powerpoint/2010/main" val="32010628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Rectangle 1"/>
          <p:cNvSpPr/>
          <p:nvPr/>
        </p:nvSpPr>
        <p:spPr>
          <a:xfrm>
            <a:off x="0" y="0"/>
            <a:ext cx="14813280" cy="833628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anchor="ctr"/>
          <a:lstStyle/>
          <a:p>
            <a:pPr algn="ctr" eaLnBrk="1" hangingPunct="1">
              <a:defRPr/>
            </a:pPr>
            <a:endParaRPr lang="en-US"/>
          </a:p>
        </p:txBody>
      </p:sp>
    </p:spTree>
    <p:extLst>
      <p:ext uri="{BB962C8B-B14F-4D97-AF65-F5344CB8AC3E}">
        <p14:creationId xmlns:p14="http://schemas.microsoft.com/office/powerpoint/2010/main" val="13522974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089" y="1427015"/>
            <a:ext cx="13984225" cy="2284985"/>
          </a:xfrm>
        </p:spPr>
        <p:txBody>
          <a:bodyPr/>
          <a:lstStyle>
            <a:lvl1pPr>
              <a:defRPr sz="3400"/>
            </a:lvl1pPr>
            <a:lvl2pPr>
              <a:defRPr sz="2600">
                <a:solidFill>
                  <a:schemeClr val="tx1"/>
                </a:solidFill>
              </a:defRPr>
            </a:lvl2pPr>
            <a:lvl3pPr>
              <a:defRPr sz="2300">
                <a:solidFill>
                  <a:schemeClr val="tx1"/>
                </a:solidFill>
              </a:defRPr>
            </a:lvl3pPr>
            <a:lvl4pPr>
              <a:defRPr sz="2300">
                <a:solidFill>
                  <a:schemeClr val="tx1"/>
                </a:solidFill>
              </a:defRPr>
            </a:lvl4pPr>
            <a:lvl5pPr>
              <a:defRPr sz="23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4"/>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75416780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546607"/>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9600716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7"/>
            <a:ext cx="14631668" cy="8230313"/>
          </a:xfrm>
          <a:prstGeom prst="rect">
            <a:avLst/>
          </a:prstGeom>
        </p:spPr>
      </p:pic>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26559627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465296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Section</a:t>
            </a:r>
            <a:endParaRPr lang="en-US" dirty="0"/>
          </a:p>
        </p:txBody>
      </p:sp>
    </p:spTree>
    <p:extLst>
      <p:ext uri="{BB962C8B-B14F-4D97-AF65-F5344CB8AC3E}">
        <p14:creationId xmlns:p14="http://schemas.microsoft.com/office/powerpoint/2010/main" val="28929018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Welco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1825605590"/>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Title Slide-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3"/>
            <a:ext cx="9682162" cy="2877229"/>
          </a:xfrm>
          <a:noFill/>
        </p:spPr>
        <p:txBody>
          <a:bodyPr lIns="146304" tIns="91440" rIns="146304" bIns="91440" anchor="t" anchorCtr="0"/>
          <a:lstStyle>
            <a:lvl1pPr>
              <a:defRPr sz="6600" spc="-118" baseline="0">
                <a:gradFill>
                  <a:gsLst>
                    <a:gs pos="57576">
                      <a:schemeClr val="tx1"/>
                    </a:gs>
                    <a:gs pos="35000">
                      <a:schemeClr val="tx1"/>
                    </a:gs>
                  </a:gsLst>
                  <a:lin ang="5400000" scaled="0"/>
                </a:gradFill>
              </a:defRPr>
            </a:lvl1pPr>
          </a:lstStyle>
          <a:p>
            <a:r>
              <a:rPr lang="en-US" dirty="0" smtClean="0"/>
              <a:t>Presentation Title here</a:t>
            </a:r>
            <a:endParaRPr lang="en-US" dirty="0"/>
          </a:p>
        </p:txBody>
      </p:sp>
      <p:sp>
        <p:nvSpPr>
          <p:cNvPr id="3" name="Text Placeholder 2"/>
          <p:cNvSpPr>
            <a:spLocks noGrp="1"/>
          </p:cNvSpPr>
          <p:nvPr>
            <p:ph type="body" sz="quarter" idx="14" hasCustomPrompt="1"/>
          </p:nvPr>
        </p:nvSpPr>
        <p:spPr bwMode="auto">
          <a:xfrm>
            <a:off x="1396263" y="5377543"/>
            <a:ext cx="9684487" cy="1665514"/>
          </a:xfrm>
        </p:spPr>
        <p:txBody>
          <a:bodyPr tIns="109728" bIns="109728">
            <a:noAutofit/>
          </a:bodyPr>
          <a:lstStyle>
            <a:lvl1pPr marL="0" indent="0">
              <a:spcBef>
                <a:spcPts val="0"/>
              </a:spcBef>
              <a:buNone/>
              <a:defRPr sz="3500">
                <a:gradFill>
                  <a:gsLst>
                    <a:gs pos="57576">
                      <a:schemeClr val="tx1"/>
                    </a:gs>
                    <a:gs pos="35000">
                      <a:schemeClr val="tx1"/>
                    </a:gs>
                  </a:gsLst>
                  <a:lin ang="5400000" scaled="0"/>
                </a:gradFill>
                <a:latin typeface="+mn-lt"/>
              </a:defRPr>
            </a:lvl1pPr>
          </a:lstStyle>
          <a:p>
            <a:r>
              <a:rPr lang="en-US" dirty="0" smtClean="0"/>
              <a:t>Speaker Name</a:t>
            </a:r>
          </a:p>
          <a:p>
            <a:r>
              <a:rPr lang="en-US" dirty="0" smtClean="0"/>
              <a:t>Job Title</a:t>
            </a:r>
          </a:p>
          <a:p>
            <a:r>
              <a:rPr lang="en-US" dirty="0" smtClean="0"/>
              <a:t>Company/Org Name</a:t>
            </a:r>
            <a:endParaRPr lang="en-US" dirty="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solidFill>
                  <a:schemeClr val="tx1"/>
                </a:soli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1368165240"/>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Session Repeats-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520205916"/>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Session Repeats-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dirty="0"/>
            </a:lvl1pPr>
          </a:lstStyle>
          <a:p>
            <a:pPr marL="0" lvl="0" indent="0">
              <a:buNone/>
            </a:pPr>
            <a:r>
              <a:rPr lang="en-US" dirty="0" smtClean="0"/>
              <a:t>SESSION REPEATS</a:t>
            </a:r>
            <a:endParaRPr lang="en-US" dirty="0"/>
          </a:p>
        </p:txBody>
      </p:sp>
    </p:spTree>
    <p:extLst>
      <p:ext uri="{BB962C8B-B14F-4D97-AF65-F5344CB8AC3E}">
        <p14:creationId xmlns:p14="http://schemas.microsoft.com/office/powerpoint/2010/main" val="2883150462"/>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p:cSld name="Speaker N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398588" y="2500314"/>
            <a:ext cx="9682162" cy="2152649"/>
          </a:xfrm>
          <a:noFill/>
        </p:spPr>
        <p:txBody>
          <a:bodyPr lIns="146304" tIns="91440" rIns="146304" bIns="91440" anchor="t" anchorCtr="0"/>
          <a:lstStyle>
            <a:lvl1pPr>
              <a:defRPr sz="6600" spc="-118" baseline="0">
                <a:gradFill>
                  <a:gsLst>
                    <a:gs pos="1250">
                      <a:schemeClr val="bg1"/>
                    </a:gs>
                    <a:gs pos="100000">
                      <a:schemeClr val="bg1"/>
                    </a:gs>
                  </a:gsLst>
                  <a:lin ang="5400000" scaled="0"/>
                </a:gradFill>
              </a:defRPr>
            </a:lvl1pPr>
          </a:lstStyle>
          <a:p>
            <a:r>
              <a:rPr lang="en-US" dirty="0" smtClean="0"/>
              <a:t>Speaker Name</a:t>
            </a:r>
            <a:endParaRPr lang="en-US" dirty="0"/>
          </a:p>
        </p:txBody>
      </p:sp>
      <p:sp>
        <p:nvSpPr>
          <p:cNvPr id="3" name="Text Placeholder 2"/>
          <p:cNvSpPr>
            <a:spLocks noGrp="1"/>
          </p:cNvSpPr>
          <p:nvPr>
            <p:ph type="body" sz="quarter" idx="14" hasCustomPrompt="1"/>
          </p:nvPr>
        </p:nvSpPr>
        <p:spPr bwMode="auto">
          <a:xfrm>
            <a:off x="1396263" y="4652963"/>
            <a:ext cx="9684487" cy="2170401"/>
          </a:xfrm>
        </p:spPr>
        <p:txBody>
          <a:bodyPr tIns="109728" bIns="109728">
            <a:noAutofit/>
          </a:bodyPr>
          <a:lstStyle>
            <a:lvl1pPr marL="0" indent="0">
              <a:spcBef>
                <a:spcPts val="0"/>
              </a:spcBef>
              <a:spcAft>
                <a:spcPts val="2400"/>
              </a:spcAft>
              <a:buNone/>
              <a:defRPr sz="4000">
                <a:gradFill>
                  <a:gsLst>
                    <a:gs pos="1250">
                      <a:schemeClr val="bg1"/>
                    </a:gs>
                    <a:gs pos="100000">
                      <a:schemeClr val="bg1"/>
                    </a:gs>
                  </a:gsLst>
                  <a:lin ang="5400000" scaled="0"/>
                </a:gradFill>
                <a:latin typeface="+mn-lt"/>
              </a:defRPr>
            </a:lvl1pPr>
          </a:lstStyle>
          <a:p>
            <a:pPr lvl="0"/>
            <a:r>
              <a:rPr lang="en-US" dirty="0" smtClean="0"/>
              <a:t>Email</a:t>
            </a:r>
          </a:p>
          <a:p>
            <a:pPr lvl="0"/>
            <a:r>
              <a:rPr lang="en-US" dirty="0" smtClean="0"/>
              <a:t>@</a:t>
            </a:r>
            <a:r>
              <a:rPr lang="en-US" dirty="0" err="1" smtClean="0"/>
              <a:t>Twitterhandle</a:t>
            </a:r>
            <a:endParaRPr lang="en-US" dirty="0" smtClean="0"/>
          </a:p>
        </p:txBody>
      </p:sp>
      <p:sp>
        <p:nvSpPr>
          <p:cNvPr id="4" name="Text Placeholder 3"/>
          <p:cNvSpPr>
            <a:spLocks noGrp="1"/>
          </p:cNvSpPr>
          <p:nvPr>
            <p:ph type="body" sz="quarter" idx="15" hasCustomPrompt="1"/>
          </p:nvPr>
        </p:nvSpPr>
        <p:spPr>
          <a:xfrm>
            <a:off x="1398588" y="1447800"/>
            <a:ext cx="9682162" cy="517065"/>
          </a:xfrm>
        </p:spPr>
        <p:txBody>
          <a:bodyPr vert="horz" wrap="square" lIns="146304" tIns="91440" rIns="146304" bIns="91440" rtlCol="0">
            <a:spAutoFit/>
          </a:bodyPr>
          <a:lstStyle>
            <a:lvl1pPr>
              <a:defRPr lang="en-US" sz="2400" spc="600" baseline="0" dirty="0">
                <a:gradFill>
                  <a:gsLst>
                    <a:gs pos="1250">
                      <a:schemeClr val="bg1"/>
                    </a:gs>
                    <a:gs pos="100000">
                      <a:schemeClr val="bg1"/>
                    </a:gs>
                  </a:gsLst>
                  <a:lin ang="5400000" scaled="0"/>
                </a:gradFill>
              </a:defRPr>
            </a:lvl1pPr>
          </a:lstStyle>
          <a:p>
            <a:pPr marL="0" lvl="0" indent="0">
              <a:buNone/>
            </a:pPr>
            <a:r>
              <a:rPr lang="en-US" dirty="0" smtClean="0"/>
              <a:t># HASHTAG</a:t>
            </a:r>
            <a:endParaRPr lang="en-US" dirty="0"/>
          </a:p>
        </p:txBody>
      </p:sp>
    </p:spTree>
    <p:extLst>
      <p:ext uri="{BB962C8B-B14F-4D97-AF65-F5344CB8AC3E}">
        <p14:creationId xmlns:p14="http://schemas.microsoft.com/office/powerpoint/2010/main" val="3091179011"/>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p:cSld name="Dem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p:cSld name="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5413473"/>
            <a:ext cx="12908725" cy="1390552"/>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Video</a:t>
            </a:r>
            <a:endParaRPr lang="en-US" dirty="0"/>
          </a:p>
        </p:txBody>
      </p:sp>
    </p:spTree>
    <p:extLst>
      <p:ext uri="{BB962C8B-B14F-4D97-AF65-F5344CB8AC3E}">
        <p14:creationId xmlns:p14="http://schemas.microsoft.com/office/powerpoint/2010/main" val="42182966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4652963"/>
            <a:ext cx="12908725" cy="135774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smtClean="0"/>
              <a:t>Section</a:t>
            </a:r>
            <a:endParaRPr lang="en-US" dirty="0"/>
          </a:p>
        </p:txBody>
      </p:sp>
    </p:spTree>
    <p:extLst>
      <p:ext uri="{BB962C8B-B14F-4D97-AF65-F5344CB8AC3E}">
        <p14:creationId xmlns:p14="http://schemas.microsoft.com/office/powerpoint/2010/main" val="28929018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ontent Si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427012"/>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ontent Simple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23087" y="1981200"/>
            <a:ext cx="13984227" cy="2265236"/>
          </a:xfrm>
        </p:spPr>
        <p:txBody>
          <a:bodyPr/>
          <a:lstStyle>
            <a:lvl1pPr marL="0" indent="0">
              <a:spcBef>
                <a:spcPts val="1200"/>
              </a:spcBef>
              <a:buNone/>
              <a:defRPr>
                <a:gradFill>
                  <a:gsLst>
                    <a:gs pos="57576">
                      <a:schemeClr val="tx1"/>
                    </a:gs>
                    <a:gs pos="35000">
                      <a:schemeClr val="tx1"/>
                    </a:gs>
                  </a:gsLst>
                  <a:lin ang="5400000" scaled="0"/>
                </a:gradFill>
                <a:latin typeface="+mj-lt"/>
              </a:defRPr>
            </a:lvl1pPr>
            <a:lvl2pPr marL="0" indent="0">
              <a:spcBef>
                <a:spcPts val="600"/>
              </a:spcBef>
              <a:buFontTx/>
              <a:buNone/>
              <a:defRPr sz="2400">
                <a:gradFill>
                  <a:gsLst>
                    <a:gs pos="57576">
                      <a:schemeClr val="tx1"/>
                    </a:gs>
                    <a:gs pos="35000">
                      <a:schemeClr val="tx1"/>
                    </a:gs>
                  </a:gsLst>
                  <a:lin ang="5400000" scaled="0"/>
                </a:gradFill>
              </a:defRPr>
            </a:lvl2pPr>
            <a:lvl3pPr marL="268925" indent="0">
              <a:spcBef>
                <a:spcPts val="600"/>
              </a:spcBef>
              <a:buNone/>
              <a:defRPr sz="2400">
                <a:gradFill>
                  <a:gsLst>
                    <a:gs pos="57576">
                      <a:schemeClr val="tx1"/>
                    </a:gs>
                    <a:gs pos="35000">
                      <a:schemeClr val="tx1"/>
                    </a:gs>
                  </a:gsLst>
                  <a:lin ang="5400000" scaled="0"/>
                </a:gradFill>
              </a:defRPr>
            </a:lvl3pPr>
            <a:lvl4pPr marL="537850" indent="0">
              <a:spcBef>
                <a:spcPts val="600"/>
              </a:spcBef>
              <a:buNone/>
              <a:defRPr sz="2000">
                <a:gradFill>
                  <a:gsLst>
                    <a:gs pos="57576">
                      <a:schemeClr val="tx1"/>
                    </a:gs>
                    <a:gs pos="35000">
                      <a:schemeClr val="tx1"/>
                    </a:gs>
                  </a:gsLst>
                  <a:lin ang="5400000" scaled="0"/>
                </a:gradFill>
              </a:defRPr>
            </a:lvl4pPr>
            <a:lvl5pPr marL="806775" indent="0">
              <a:spcBef>
                <a:spcPts val="600"/>
              </a:spcBef>
              <a:buNone/>
              <a:defRPr sz="2000">
                <a:gradFill>
                  <a:gsLst>
                    <a:gs pos="57576">
                      <a:schemeClr val="tx1"/>
                    </a:gs>
                    <a:gs pos="35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07414051"/>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theme" Target="../theme/theme2.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slideLayout" Target="../slideLayouts/slideLayout114.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34" Type="http://schemas.openxmlformats.org/officeDocument/2006/relationships/slideLayout" Target="../slideLayouts/slideLayout122.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33" Type="http://schemas.openxmlformats.org/officeDocument/2006/relationships/slideLayout" Target="../slideLayouts/slideLayout121.xml"/><Relationship Id="rId38" Type="http://schemas.openxmlformats.org/officeDocument/2006/relationships/theme" Target="../theme/theme3.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29" Type="http://schemas.openxmlformats.org/officeDocument/2006/relationships/slideLayout" Target="../slideLayouts/slideLayout117.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32" Type="http://schemas.openxmlformats.org/officeDocument/2006/relationships/slideLayout" Target="../slideLayouts/slideLayout120.xml"/><Relationship Id="rId37" Type="http://schemas.openxmlformats.org/officeDocument/2006/relationships/slideLayout" Target="../slideLayouts/slideLayout125.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slideLayout" Target="../slideLayouts/slideLayout116.xml"/><Relationship Id="rId36" Type="http://schemas.openxmlformats.org/officeDocument/2006/relationships/slideLayout" Target="../slideLayouts/slideLayout124.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31" Type="http://schemas.openxmlformats.org/officeDocument/2006/relationships/slideLayout" Target="../slideLayouts/slideLayout119.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slideLayout" Target="../slideLayouts/slideLayout115.xml"/><Relationship Id="rId30" Type="http://schemas.openxmlformats.org/officeDocument/2006/relationships/slideLayout" Target="../slideLayouts/slideLayout118.xml"/><Relationship Id="rId35" Type="http://schemas.openxmlformats.org/officeDocument/2006/relationships/slideLayout" Target="../slideLayouts/slideLayout1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slideLayout" Target="../slideLayouts/slideLayout151.xml"/><Relationship Id="rId3" Type="http://schemas.openxmlformats.org/officeDocument/2006/relationships/slideLayout" Target="../slideLayouts/slideLayout128.xml"/><Relationship Id="rId21" Type="http://schemas.openxmlformats.org/officeDocument/2006/relationships/slideLayout" Target="../slideLayouts/slideLayout146.xml"/><Relationship Id="rId34" Type="http://schemas.openxmlformats.org/officeDocument/2006/relationships/slideLayout" Target="../slideLayouts/slideLayout159.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slideLayout" Target="../slideLayouts/slideLayout158.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0" Type="http://schemas.openxmlformats.org/officeDocument/2006/relationships/slideLayout" Target="../slideLayouts/slideLayout145.xml"/><Relationship Id="rId29" Type="http://schemas.openxmlformats.org/officeDocument/2006/relationships/slideLayout" Target="../slideLayouts/slideLayout154.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32" Type="http://schemas.openxmlformats.org/officeDocument/2006/relationships/slideLayout" Target="../slideLayouts/slideLayout157.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36" Type="http://schemas.openxmlformats.org/officeDocument/2006/relationships/theme" Target="../theme/theme4.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31" Type="http://schemas.openxmlformats.org/officeDocument/2006/relationships/slideLayout" Target="../slideLayouts/slideLayout156.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30" Type="http://schemas.openxmlformats.org/officeDocument/2006/relationships/slideLayout" Target="../slideLayouts/slideLayout155.xml"/><Relationship Id="rId35" Type="http://schemas.openxmlformats.org/officeDocument/2006/relationships/slideLayout" Target="../slideLayouts/slideLayout16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68.xml"/><Relationship Id="rId13" Type="http://schemas.openxmlformats.org/officeDocument/2006/relationships/slideLayout" Target="../slideLayouts/slideLayout173.xml"/><Relationship Id="rId18" Type="http://schemas.openxmlformats.org/officeDocument/2006/relationships/slideLayout" Target="../slideLayouts/slideLayout178.xml"/><Relationship Id="rId26" Type="http://schemas.openxmlformats.org/officeDocument/2006/relationships/slideLayout" Target="../slideLayouts/slideLayout186.xml"/><Relationship Id="rId39" Type="http://schemas.openxmlformats.org/officeDocument/2006/relationships/theme" Target="../theme/theme5.xml"/><Relationship Id="rId3" Type="http://schemas.openxmlformats.org/officeDocument/2006/relationships/slideLayout" Target="../slideLayouts/slideLayout163.xml"/><Relationship Id="rId21" Type="http://schemas.openxmlformats.org/officeDocument/2006/relationships/slideLayout" Target="../slideLayouts/slideLayout181.xml"/><Relationship Id="rId34" Type="http://schemas.openxmlformats.org/officeDocument/2006/relationships/slideLayout" Target="../slideLayouts/slideLayout194.xml"/><Relationship Id="rId7" Type="http://schemas.openxmlformats.org/officeDocument/2006/relationships/slideLayout" Target="../slideLayouts/slideLayout167.xml"/><Relationship Id="rId12" Type="http://schemas.openxmlformats.org/officeDocument/2006/relationships/slideLayout" Target="../slideLayouts/slideLayout172.xml"/><Relationship Id="rId17" Type="http://schemas.openxmlformats.org/officeDocument/2006/relationships/slideLayout" Target="../slideLayouts/slideLayout177.xml"/><Relationship Id="rId25" Type="http://schemas.openxmlformats.org/officeDocument/2006/relationships/slideLayout" Target="../slideLayouts/slideLayout185.xml"/><Relationship Id="rId33" Type="http://schemas.openxmlformats.org/officeDocument/2006/relationships/slideLayout" Target="../slideLayouts/slideLayout193.xml"/><Relationship Id="rId38" Type="http://schemas.openxmlformats.org/officeDocument/2006/relationships/slideLayout" Target="../slideLayouts/slideLayout198.xml"/><Relationship Id="rId2" Type="http://schemas.openxmlformats.org/officeDocument/2006/relationships/slideLayout" Target="../slideLayouts/slideLayout162.xml"/><Relationship Id="rId16" Type="http://schemas.openxmlformats.org/officeDocument/2006/relationships/slideLayout" Target="../slideLayouts/slideLayout176.xml"/><Relationship Id="rId20" Type="http://schemas.openxmlformats.org/officeDocument/2006/relationships/slideLayout" Target="../slideLayouts/slideLayout180.xml"/><Relationship Id="rId29" Type="http://schemas.openxmlformats.org/officeDocument/2006/relationships/slideLayout" Target="../slideLayouts/slideLayout189.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24" Type="http://schemas.openxmlformats.org/officeDocument/2006/relationships/slideLayout" Target="../slideLayouts/slideLayout184.xml"/><Relationship Id="rId32" Type="http://schemas.openxmlformats.org/officeDocument/2006/relationships/slideLayout" Target="../slideLayouts/slideLayout192.xml"/><Relationship Id="rId37" Type="http://schemas.openxmlformats.org/officeDocument/2006/relationships/slideLayout" Target="../slideLayouts/slideLayout197.xml"/><Relationship Id="rId5" Type="http://schemas.openxmlformats.org/officeDocument/2006/relationships/slideLayout" Target="../slideLayouts/slideLayout165.xml"/><Relationship Id="rId15" Type="http://schemas.openxmlformats.org/officeDocument/2006/relationships/slideLayout" Target="../slideLayouts/slideLayout175.xml"/><Relationship Id="rId23" Type="http://schemas.openxmlformats.org/officeDocument/2006/relationships/slideLayout" Target="../slideLayouts/slideLayout183.xml"/><Relationship Id="rId28" Type="http://schemas.openxmlformats.org/officeDocument/2006/relationships/slideLayout" Target="../slideLayouts/slideLayout188.xml"/><Relationship Id="rId36" Type="http://schemas.openxmlformats.org/officeDocument/2006/relationships/slideLayout" Target="../slideLayouts/slideLayout196.xml"/><Relationship Id="rId10" Type="http://schemas.openxmlformats.org/officeDocument/2006/relationships/slideLayout" Target="../slideLayouts/slideLayout170.xml"/><Relationship Id="rId19" Type="http://schemas.openxmlformats.org/officeDocument/2006/relationships/slideLayout" Target="../slideLayouts/slideLayout179.xml"/><Relationship Id="rId31" Type="http://schemas.openxmlformats.org/officeDocument/2006/relationships/slideLayout" Target="../slideLayouts/slideLayout191.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slideLayout" Target="../slideLayouts/slideLayout174.xml"/><Relationship Id="rId22" Type="http://schemas.openxmlformats.org/officeDocument/2006/relationships/slideLayout" Target="../slideLayouts/slideLayout182.xml"/><Relationship Id="rId27" Type="http://schemas.openxmlformats.org/officeDocument/2006/relationships/slideLayout" Target="../slideLayouts/slideLayout187.xml"/><Relationship Id="rId30" Type="http://schemas.openxmlformats.org/officeDocument/2006/relationships/slideLayout" Target="../slideLayouts/slideLayout190.xml"/><Relationship Id="rId35" Type="http://schemas.openxmlformats.org/officeDocument/2006/relationships/slideLayout" Target="../slideLayouts/slideLayout19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06.xml"/><Relationship Id="rId13" Type="http://schemas.openxmlformats.org/officeDocument/2006/relationships/slideLayout" Target="../slideLayouts/slideLayout211.xml"/><Relationship Id="rId18" Type="http://schemas.openxmlformats.org/officeDocument/2006/relationships/slideLayout" Target="../slideLayouts/slideLayout216.xml"/><Relationship Id="rId26" Type="http://schemas.openxmlformats.org/officeDocument/2006/relationships/slideLayout" Target="../slideLayouts/slideLayout224.xml"/><Relationship Id="rId39" Type="http://schemas.openxmlformats.org/officeDocument/2006/relationships/theme" Target="../theme/theme6.xml"/><Relationship Id="rId3" Type="http://schemas.openxmlformats.org/officeDocument/2006/relationships/slideLayout" Target="../slideLayouts/slideLayout201.xml"/><Relationship Id="rId21" Type="http://schemas.openxmlformats.org/officeDocument/2006/relationships/slideLayout" Target="../slideLayouts/slideLayout219.xml"/><Relationship Id="rId34" Type="http://schemas.openxmlformats.org/officeDocument/2006/relationships/slideLayout" Target="../slideLayouts/slideLayout232.xml"/><Relationship Id="rId7" Type="http://schemas.openxmlformats.org/officeDocument/2006/relationships/slideLayout" Target="../slideLayouts/slideLayout205.xml"/><Relationship Id="rId12" Type="http://schemas.openxmlformats.org/officeDocument/2006/relationships/slideLayout" Target="../slideLayouts/slideLayout210.xml"/><Relationship Id="rId17" Type="http://schemas.openxmlformats.org/officeDocument/2006/relationships/slideLayout" Target="../slideLayouts/slideLayout215.xml"/><Relationship Id="rId25" Type="http://schemas.openxmlformats.org/officeDocument/2006/relationships/slideLayout" Target="../slideLayouts/slideLayout223.xml"/><Relationship Id="rId33" Type="http://schemas.openxmlformats.org/officeDocument/2006/relationships/slideLayout" Target="../slideLayouts/slideLayout231.xml"/><Relationship Id="rId38" Type="http://schemas.openxmlformats.org/officeDocument/2006/relationships/slideLayout" Target="../slideLayouts/slideLayout236.xml"/><Relationship Id="rId2" Type="http://schemas.openxmlformats.org/officeDocument/2006/relationships/slideLayout" Target="../slideLayouts/slideLayout200.xml"/><Relationship Id="rId16" Type="http://schemas.openxmlformats.org/officeDocument/2006/relationships/slideLayout" Target="../slideLayouts/slideLayout214.xml"/><Relationship Id="rId20" Type="http://schemas.openxmlformats.org/officeDocument/2006/relationships/slideLayout" Target="../slideLayouts/slideLayout218.xml"/><Relationship Id="rId29" Type="http://schemas.openxmlformats.org/officeDocument/2006/relationships/slideLayout" Target="../slideLayouts/slideLayout227.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24" Type="http://schemas.openxmlformats.org/officeDocument/2006/relationships/slideLayout" Target="../slideLayouts/slideLayout222.xml"/><Relationship Id="rId32" Type="http://schemas.openxmlformats.org/officeDocument/2006/relationships/slideLayout" Target="../slideLayouts/slideLayout230.xml"/><Relationship Id="rId37" Type="http://schemas.openxmlformats.org/officeDocument/2006/relationships/slideLayout" Target="../slideLayouts/slideLayout235.xml"/><Relationship Id="rId5" Type="http://schemas.openxmlformats.org/officeDocument/2006/relationships/slideLayout" Target="../slideLayouts/slideLayout203.xml"/><Relationship Id="rId15" Type="http://schemas.openxmlformats.org/officeDocument/2006/relationships/slideLayout" Target="../slideLayouts/slideLayout213.xml"/><Relationship Id="rId23" Type="http://schemas.openxmlformats.org/officeDocument/2006/relationships/slideLayout" Target="../slideLayouts/slideLayout221.xml"/><Relationship Id="rId28" Type="http://schemas.openxmlformats.org/officeDocument/2006/relationships/slideLayout" Target="../slideLayouts/slideLayout226.xml"/><Relationship Id="rId36" Type="http://schemas.openxmlformats.org/officeDocument/2006/relationships/slideLayout" Target="../slideLayouts/slideLayout234.xml"/><Relationship Id="rId10" Type="http://schemas.openxmlformats.org/officeDocument/2006/relationships/slideLayout" Target="../slideLayouts/slideLayout208.xml"/><Relationship Id="rId19" Type="http://schemas.openxmlformats.org/officeDocument/2006/relationships/slideLayout" Target="../slideLayouts/slideLayout217.xml"/><Relationship Id="rId31" Type="http://schemas.openxmlformats.org/officeDocument/2006/relationships/slideLayout" Target="../slideLayouts/slideLayout229.xml"/><Relationship Id="rId4" Type="http://schemas.openxmlformats.org/officeDocument/2006/relationships/slideLayout" Target="../slideLayouts/slideLayout202.xml"/><Relationship Id="rId9" Type="http://schemas.openxmlformats.org/officeDocument/2006/relationships/slideLayout" Target="../slideLayouts/slideLayout207.xml"/><Relationship Id="rId14" Type="http://schemas.openxmlformats.org/officeDocument/2006/relationships/slideLayout" Target="../slideLayouts/slideLayout212.xml"/><Relationship Id="rId22" Type="http://schemas.openxmlformats.org/officeDocument/2006/relationships/slideLayout" Target="../slideLayouts/slideLayout220.xml"/><Relationship Id="rId27" Type="http://schemas.openxmlformats.org/officeDocument/2006/relationships/slideLayout" Target="../slideLayouts/slideLayout225.xml"/><Relationship Id="rId30" Type="http://schemas.openxmlformats.org/officeDocument/2006/relationships/slideLayout" Target="../slideLayouts/slideLayout228.xml"/><Relationship Id="rId35" Type="http://schemas.openxmlformats.org/officeDocument/2006/relationships/slideLayout" Target="../slideLayouts/slideLayout23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slideLayout" Target="../slideLayouts/slideLayout249.xml"/><Relationship Id="rId18" Type="http://schemas.openxmlformats.org/officeDocument/2006/relationships/theme" Target="../theme/theme7.xml"/><Relationship Id="rId3" Type="http://schemas.openxmlformats.org/officeDocument/2006/relationships/slideLayout" Target="../slideLayouts/slideLayout239.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image" Target="../media/image16.emf"/><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5" Type="http://schemas.openxmlformats.org/officeDocument/2006/relationships/slideLayout" Target="../slideLayouts/slideLayout241.xml"/><Relationship Id="rId15" Type="http://schemas.openxmlformats.org/officeDocument/2006/relationships/slideLayout" Target="../slideLayouts/slideLayout251.xml"/><Relationship Id="rId10" Type="http://schemas.openxmlformats.org/officeDocument/2006/relationships/slideLayout" Target="../slideLayouts/slideLayout246.xml"/><Relationship Id="rId19" Type="http://schemas.openxmlformats.org/officeDocument/2006/relationships/image" Target="../media/image15.png"/><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61.xml"/><Relationship Id="rId13" Type="http://schemas.openxmlformats.org/officeDocument/2006/relationships/slideLayout" Target="../slideLayouts/slideLayout266.xml"/><Relationship Id="rId18" Type="http://schemas.openxmlformats.org/officeDocument/2006/relationships/theme" Target="../theme/theme8.xml"/><Relationship Id="rId3" Type="http://schemas.openxmlformats.org/officeDocument/2006/relationships/slideLayout" Target="../slideLayouts/slideLayout256.xml"/><Relationship Id="rId7" Type="http://schemas.openxmlformats.org/officeDocument/2006/relationships/slideLayout" Target="../slideLayouts/slideLayout260.xml"/><Relationship Id="rId12" Type="http://schemas.openxmlformats.org/officeDocument/2006/relationships/slideLayout" Target="../slideLayouts/slideLayout265.xml"/><Relationship Id="rId17" Type="http://schemas.openxmlformats.org/officeDocument/2006/relationships/slideLayout" Target="../slideLayouts/slideLayout270.xml"/><Relationship Id="rId2" Type="http://schemas.openxmlformats.org/officeDocument/2006/relationships/slideLayout" Target="../slideLayouts/slideLayout255.xml"/><Relationship Id="rId16" Type="http://schemas.openxmlformats.org/officeDocument/2006/relationships/slideLayout" Target="../slideLayouts/slideLayout269.xml"/><Relationship Id="rId20" Type="http://schemas.openxmlformats.org/officeDocument/2006/relationships/image" Target="../media/image16.emf"/><Relationship Id="rId1" Type="http://schemas.openxmlformats.org/officeDocument/2006/relationships/slideLayout" Target="../slideLayouts/slideLayout254.xml"/><Relationship Id="rId6" Type="http://schemas.openxmlformats.org/officeDocument/2006/relationships/slideLayout" Target="../slideLayouts/slideLayout259.xml"/><Relationship Id="rId11" Type="http://schemas.openxmlformats.org/officeDocument/2006/relationships/slideLayout" Target="../slideLayouts/slideLayout264.xml"/><Relationship Id="rId5" Type="http://schemas.openxmlformats.org/officeDocument/2006/relationships/slideLayout" Target="../slideLayouts/slideLayout258.xml"/><Relationship Id="rId15" Type="http://schemas.openxmlformats.org/officeDocument/2006/relationships/slideLayout" Target="../slideLayouts/slideLayout268.xml"/><Relationship Id="rId10" Type="http://schemas.openxmlformats.org/officeDocument/2006/relationships/slideLayout" Target="../slideLayouts/slideLayout263.xml"/><Relationship Id="rId19" Type="http://schemas.openxmlformats.org/officeDocument/2006/relationships/image" Target="../media/image15.png"/><Relationship Id="rId4" Type="http://schemas.openxmlformats.org/officeDocument/2006/relationships/slideLayout" Target="../slideLayouts/slideLayout257.xml"/><Relationship Id="rId9" Type="http://schemas.openxmlformats.org/officeDocument/2006/relationships/slideLayout" Target="../slideLayouts/slideLayout262.xml"/><Relationship Id="rId14" Type="http://schemas.openxmlformats.org/officeDocument/2006/relationships/slideLayout" Target="../slideLayouts/slideLayout2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3088" y="347413"/>
            <a:ext cx="13987008" cy="1079598"/>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23089" y="1427015"/>
            <a:ext cx="13984225" cy="2209836"/>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266" r:id="rId3"/>
    <p:sldLayoutId id="2147484331" r:id="rId4"/>
    <p:sldLayoutId id="2147484332" r:id="rId5"/>
    <p:sldLayoutId id="2147484333" r:id="rId6"/>
    <p:sldLayoutId id="2147484249" r:id="rId7"/>
    <p:sldLayoutId id="2147484304" r:id="rId8"/>
    <p:sldLayoutId id="2147484334" r:id="rId9"/>
    <p:sldLayoutId id="2147484295" r:id="rId10"/>
    <p:sldLayoutId id="2147484314" r:id="rId11"/>
    <p:sldLayoutId id="2147484337" r:id="rId12"/>
    <p:sldLayoutId id="2147484302" r:id="rId13"/>
    <p:sldLayoutId id="2147484303" r:id="rId14"/>
    <p:sldLayoutId id="2147484315" r:id="rId15"/>
    <p:sldLayoutId id="2147484336" r:id="rId16"/>
    <p:sldLayoutId id="2147484335" r:id="rId17"/>
    <p:sldLayoutId id="2147484240" r:id="rId18"/>
    <p:sldLayoutId id="2147484330" r:id="rId19"/>
    <p:sldLayoutId id="2147484309" r:id="rId20"/>
    <p:sldLayoutId id="2147484324" r:id="rId21"/>
    <p:sldLayoutId id="2147484323" r:id="rId22"/>
    <p:sldLayoutId id="2147484325" r:id="rId23"/>
    <p:sldLayoutId id="2147484326" r:id="rId24"/>
    <p:sldLayoutId id="2147484327" r:id="rId25"/>
    <p:sldLayoutId id="2147484328" r:id="rId26"/>
    <p:sldLayoutId id="2147484256" r:id="rId27"/>
    <p:sldLayoutId id="2147484316" r:id="rId28"/>
    <p:sldLayoutId id="2147484317" r:id="rId29"/>
    <p:sldLayoutId id="2147484318" r:id="rId30"/>
    <p:sldLayoutId id="2147484319" r:id="rId31"/>
    <p:sldLayoutId id="2147484320" r:id="rId32"/>
    <p:sldLayoutId id="2147484321" r:id="rId33"/>
    <p:sldLayoutId id="2147484313" r:id="rId34"/>
    <p:sldLayoutId id="2147484341" r:id="rId35"/>
    <p:sldLayoutId id="2147484544" r:id="rId36"/>
    <p:sldLayoutId id="2147484545" r:id="rId37"/>
    <p:sldLayoutId id="2147484547" r:id="rId38"/>
    <p:sldLayoutId id="2147484586" r:id="rId39"/>
    <p:sldLayoutId id="2147484588" r:id="rId40"/>
    <p:sldLayoutId id="2147484589" r:id="rId41"/>
    <p:sldLayoutId id="2147484590" r:id="rId42"/>
    <p:sldLayoutId id="2147484591" r:id="rId43"/>
    <p:sldLayoutId id="2147484592" r:id="rId44"/>
    <p:sldLayoutId id="2147484593" r:id="rId45"/>
    <p:sldLayoutId id="2147484594" r:id="rId46"/>
    <p:sldLayoutId id="2147484595" r:id="rId47"/>
    <p:sldLayoutId id="2147484596" r:id="rId48"/>
    <p:sldLayoutId id="2147484597" r:id="rId49"/>
    <p:sldLayoutId id="2147484598" r:id="rId50"/>
  </p:sldLayoutIdLst>
  <p:transition>
    <p:fade/>
  </p:transition>
  <p:timing>
    <p:tnLst>
      <p:par>
        <p:cTn id="1" dur="indefinite" restart="never" nodeType="tmRoot"/>
      </p:par>
    </p:tnLst>
  </p:timing>
  <p:txStyles>
    <p:title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100000">
                <a:schemeClr val="tx1"/>
              </a:gs>
            </a:gsLst>
            <a:lin ang="5400000" scaled="0"/>
          </a:gradFill>
          <a:latin typeface="+mj-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Placeholder 1"/>
          <p:cNvSpPr>
            <a:spLocks noGrp="1"/>
          </p:cNvSpPr>
          <p:nvPr>
            <p:ph type="title"/>
          </p:nvPr>
        </p:nvSpPr>
        <p:spPr>
          <a:xfrm>
            <a:off x="323088" y="347413"/>
            <a:ext cx="13987008" cy="1079598"/>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23089" y="1427015"/>
            <a:ext cx="13984225" cy="2209836"/>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43" r:id="rId1"/>
    <p:sldLayoutId id="2147484344" r:id="rId2"/>
    <p:sldLayoutId id="2147484345" r:id="rId3"/>
    <p:sldLayoutId id="2147484346" r:id="rId4"/>
    <p:sldLayoutId id="2147484347" r:id="rId5"/>
    <p:sldLayoutId id="2147484348" r:id="rId6"/>
    <p:sldLayoutId id="2147484349" r:id="rId7"/>
    <p:sldLayoutId id="2147484350"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66" r:id="rId24"/>
    <p:sldLayoutId id="2147484367" r:id="rId25"/>
    <p:sldLayoutId id="2147484368" r:id="rId26"/>
    <p:sldLayoutId id="2147484369" r:id="rId27"/>
    <p:sldLayoutId id="2147484370" r:id="rId28"/>
    <p:sldLayoutId id="2147484371" r:id="rId29"/>
    <p:sldLayoutId id="2147484372" r:id="rId30"/>
    <p:sldLayoutId id="2147484373" r:id="rId31"/>
    <p:sldLayoutId id="2147484374" r:id="rId32"/>
    <p:sldLayoutId id="2147484375" r:id="rId33"/>
    <p:sldLayoutId id="2147484376" r:id="rId34"/>
    <p:sldLayoutId id="2147484377" r:id="rId35"/>
    <p:sldLayoutId id="2147484378" r:id="rId36"/>
    <p:sldLayoutId id="2147484379" r:id="rId37"/>
    <p:sldLayoutId id="2147484380" r:id="rId38"/>
  </p:sldLayoutIdLst>
  <p:transition>
    <p:fade/>
  </p:transition>
  <p:timing>
    <p:tnLst>
      <p:par>
        <p:cTn id="1" dur="indefinite" restart="never" nodeType="tmRoot"/>
      </p:par>
    </p:tnLst>
  </p:timing>
  <p:txStyles>
    <p:title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100000">
                <a:schemeClr val="tx1"/>
              </a:gs>
            </a:gsLst>
            <a:lin ang="5400000" scaled="0"/>
          </a:gradFill>
          <a:latin typeface="+mj-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Placeholder 1"/>
          <p:cNvSpPr>
            <a:spLocks noGrp="1"/>
          </p:cNvSpPr>
          <p:nvPr>
            <p:ph type="title"/>
          </p:nvPr>
        </p:nvSpPr>
        <p:spPr>
          <a:xfrm>
            <a:off x="323088" y="347413"/>
            <a:ext cx="13987008" cy="1079598"/>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23089" y="1427015"/>
            <a:ext cx="13984225" cy="2209836"/>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82" r:id="rId1"/>
    <p:sldLayoutId id="2147484383" r:id="rId2"/>
    <p:sldLayoutId id="2147484384" r:id="rId3"/>
    <p:sldLayoutId id="2147484385" r:id="rId4"/>
    <p:sldLayoutId id="2147484386" r:id="rId5"/>
    <p:sldLayoutId id="2147484387" r:id="rId6"/>
    <p:sldLayoutId id="2147484388" r:id="rId7"/>
    <p:sldLayoutId id="2147484389" r:id="rId8"/>
    <p:sldLayoutId id="2147484390" r:id="rId9"/>
    <p:sldLayoutId id="2147484391" r:id="rId10"/>
    <p:sldLayoutId id="2147484392" r:id="rId11"/>
    <p:sldLayoutId id="2147484393" r:id="rId12"/>
    <p:sldLayoutId id="2147484394" r:id="rId13"/>
    <p:sldLayoutId id="2147484395" r:id="rId14"/>
    <p:sldLayoutId id="2147484396" r:id="rId15"/>
    <p:sldLayoutId id="2147484397" r:id="rId16"/>
    <p:sldLayoutId id="2147484398" r:id="rId17"/>
    <p:sldLayoutId id="2147484399" r:id="rId18"/>
    <p:sldLayoutId id="2147484400" r:id="rId19"/>
    <p:sldLayoutId id="2147484401" r:id="rId20"/>
    <p:sldLayoutId id="2147484402" r:id="rId21"/>
    <p:sldLayoutId id="2147484403" r:id="rId22"/>
    <p:sldLayoutId id="2147484404" r:id="rId23"/>
    <p:sldLayoutId id="2147484405" r:id="rId24"/>
    <p:sldLayoutId id="2147484406" r:id="rId25"/>
    <p:sldLayoutId id="2147484407" r:id="rId26"/>
    <p:sldLayoutId id="2147484408" r:id="rId27"/>
    <p:sldLayoutId id="2147484409" r:id="rId28"/>
    <p:sldLayoutId id="2147484410" r:id="rId29"/>
    <p:sldLayoutId id="2147484411" r:id="rId30"/>
    <p:sldLayoutId id="2147484412" r:id="rId31"/>
    <p:sldLayoutId id="2147484413" r:id="rId32"/>
    <p:sldLayoutId id="2147484414" r:id="rId33"/>
    <p:sldLayoutId id="2147484415" r:id="rId34"/>
    <p:sldLayoutId id="2147484417" r:id="rId35"/>
    <p:sldLayoutId id="2147484418" r:id="rId36"/>
    <p:sldLayoutId id="2147484419" r:id="rId37"/>
  </p:sldLayoutIdLst>
  <p:transition>
    <p:fade/>
  </p:transition>
  <p:timing>
    <p:tnLst>
      <p:par>
        <p:cTn id="1" dur="indefinite" restart="never" nodeType="tmRoot"/>
      </p:par>
    </p:tnLst>
  </p:timing>
  <p:txStyles>
    <p:title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100000">
                <a:schemeClr val="tx1"/>
              </a:gs>
            </a:gsLst>
            <a:lin ang="5400000" scaled="0"/>
          </a:gradFill>
          <a:latin typeface="+mj-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Placeholder 1"/>
          <p:cNvSpPr>
            <a:spLocks noGrp="1"/>
          </p:cNvSpPr>
          <p:nvPr>
            <p:ph type="title"/>
          </p:nvPr>
        </p:nvSpPr>
        <p:spPr>
          <a:xfrm>
            <a:off x="323088" y="347413"/>
            <a:ext cx="13987008" cy="1079598"/>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23089" y="1427015"/>
            <a:ext cx="13984225" cy="2209836"/>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 id="2147484432" r:id="rId12"/>
    <p:sldLayoutId id="2147484433" r:id="rId13"/>
    <p:sldLayoutId id="2147484434" r:id="rId14"/>
    <p:sldLayoutId id="2147484435" r:id="rId15"/>
    <p:sldLayoutId id="2147484436" r:id="rId16"/>
    <p:sldLayoutId id="2147484437" r:id="rId17"/>
    <p:sldLayoutId id="2147484438" r:id="rId18"/>
    <p:sldLayoutId id="2147484439" r:id="rId19"/>
    <p:sldLayoutId id="2147484440" r:id="rId20"/>
    <p:sldLayoutId id="2147484441" r:id="rId21"/>
    <p:sldLayoutId id="2147484442" r:id="rId22"/>
    <p:sldLayoutId id="2147484443" r:id="rId23"/>
    <p:sldLayoutId id="2147484444" r:id="rId24"/>
    <p:sldLayoutId id="2147484445" r:id="rId25"/>
    <p:sldLayoutId id="2147484446" r:id="rId26"/>
    <p:sldLayoutId id="2147484447" r:id="rId27"/>
    <p:sldLayoutId id="2147484448" r:id="rId28"/>
    <p:sldLayoutId id="2147484449" r:id="rId29"/>
    <p:sldLayoutId id="2147484450" r:id="rId30"/>
    <p:sldLayoutId id="2147484451" r:id="rId31"/>
    <p:sldLayoutId id="2147484452" r:id="rId32"/>
    <p:sldLayoutId id="2147484453" r:id="rId33"/>
    <p:sldLayoutId id="2147484454" r:id="rId34"/>
    <p:sldLayoutId id="2147484458" r:id="rId35"/>
  </p:sldLayoutIdLst>
  <p:transition>
    <p:fade/>
  </p:transition>
  <p:timing>
    <p:tnLst>
      <p:par>
        <p:cTn id="1" dur="indefinite" restart="never" nodeType="tmRoot"/>
      </p:par>
    </p:tnLst>
  </p:timing>
  <p:txStyles>
    <p:title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100000">
                <a:schemeClr val="tx1"/>
              </a:gs>
            </a:gsLst>
            <a:lin ang="5400000" scaled="0"/>
          </a:gradFill>
          <a:latin typeface="+mj-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Placeholder 1"/>
          <p:cNvSpPr>
            <a:spLocks noGrp="1"/>
          </p:cNvSpPr>
          <p:nvPr>
            <p:ph type="title"/>
          </p:nvPr>
        </p:nvSpPr>
        <p:spPr>
          <a:xfrm>
            <a:off x="323088" y="347413"/>
            <a:ext cx="13987008" cy="1079598"/>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23089" y="1427015"/>
            <a:ext cx="13984225" cy="2209836"/>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460" r:id="rId1"/>
    <p:sldLayoutId id="2147484461" r:id="rId2"/>
    <p:sldLayoutId id="2147484462" r:id="rId3"/>
    <p:sldLayoutId id="2147484463" r:id="rId4"/>
    <p:sldLayoutId id="2147484464" r:id="rId5"/>
    <p:sldLayoutId id="2147484465" r:id="rId6"/>
    <p:sldLayoutId id="2147484466" r:id="rId7"/>
    <p:sldLayoutId id="2147484467" r:id="rId8"/>
    <p:sldLayoutId id="2147484468" r:id="rId9"/>
    <p:sldLayoutId id="2147484469" r:id="rId10"/>
    <p:sldLayoutId id="2147484470" r:id="rId11"/>
    <p:sldLayoutId id="2147484471" r:id="rId12"/>
    <p:sldLayoutId id="2147484472" r:id="rId13"/>
    <p:sldLayoutId id="2147484473" r:id="rId14"/>
    <p:sldLayoutId id="2147484474" r:id="rId15"/>
    <p:sldLayoutId id="2147484475" r:id="rId16"/>
    <p:sldLayoutId id="2147484476" r:id="rId17"/>
    <p:sldLayoutId id="2147484477" r:id="rId18"/>
    <p:sldLayoutId id="2147484478" r:id="rId19"/>
    <p:sldLayoutId id="2147484479" r:id="rId20"/>
    <p:sldLayoutId id="2147484480" r:id="rId21"/>
    <p:sldLayoutId id="2147484481" r:id="rId22"/>
    <p:sldLayoutId id="2147484482" r:id="rId23"/>
    <p:sldLayoutId id="2147484483" r:id="rId24"/>
    <p:sldLayoutId id="2147484484" r:id="rId25"/>
    <p:sldLayoutId id="2147484485" r:id="rId26"/>
    <p:sldLayoutId id="2147484486" r:id="rId27"/>
    <p:sldLayoutId id="2147484487" r:id="rId28"/>
    <p:sldLayoutId id="2147484488" r:id="rId29"/>
    <p:sldLayoutId id="2147484489" r:id="rId30"/>
    <p:sldLayoutId id="2147484490" r:id="rId31"/>
    <p:sldLayoutId id="2147484491" r:id="rId32"/>
    <p:sldLayoutId id="2147484492" r:id="rId33"/>
    <p:sldLayoutId id="2147484493" r:id="rId34"/>
    <p:sldLayoutId id="2147484494" r:id="rId35"/>
    <p:sldLayoutId id="2147484495" r:id="rId36"/>
    <p:sldLayoutId id="2147484496" r:id="rId37"/>
    <p:sldLayoutId id="2147484497" r:id="rId38"/>
  </p:sldLayoutIdLst>
  <p:transition>
    <p:fade/>
  </p:transition>
  <p:timing>
    <p:tnLst>
      <p:par>
        <p:cTn id="1" dur="indefinite" restart="never" nodeType="tmRoot"/>
      </p:par>
    </p:tnLst>
  </p:timing>
  <p:txStyles>
    <p:title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100000">
                <a:schemeClr val="tx1"/>
              </a:gs>
            </a:gsLst>
            <a:lin ang="5400000" scaled="0"/>
          </a:gradFill>
          <a:latin typeface="+mj-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ableau Conference Logo"/>
          <p:cNvSpPr>
            <a:spLocks noEditPoints="1"/>
          </p:cNvSpPr>
          <p:nvPr/>
        </p:nvSpPr>
        <p:spPr bwMode="auto">
          <a:xfrm>
            <a:off x="12151199" y="7029056"/>
            <a:ext cx="1941039" cy="636982"/>
          </a:xfrm>
          <a:custGeom>
            <a:avLst/>
            <a:gdLst>
              <a:gd name="T0" fmla="*/ 8656 w 40635"/>
              <a:gd name="T1" fmla="*/ 7272 h 13335"/>
              <a:gd name="T2" fmla="*/ 8656 w 40635"/>
              <a:gd name="T3" fmla="*/ 5817 h 13335"/>
              <a:gd name="T4" fmla="*/ 19627 w 40635"/>
              <a:gd name="T5" fmla="*/ 11882 h 13335"/>
              <a:gd name="T6" fmla="*/ 8209 w 40635"/>
              <a:gd name="T7" fmla="*/ 7617 h 13335"/>
              <a:gd name="T8" fmla="*/ 14402 w 40635"/>
              <a:gd name="T9" fmla="*/ 12449 h 13335"/>
              <a:gd name="T10" fmla="*/ 15214 w 40635"/>
              <a:gd name="T11" fmla="*/ 12055 h 13335"/>
              <a:gd name="T12" fmla="*/ 13955 w 40635"/>
              <a:gd name="T13" fmla="*/ 12596 h 13335"/>
              <a:gd name="T14" fmla="*/ 15091 w 40635"/>
              <a:gd name="T15" fmla="*/ 13212 h 13335"/>
              <a:gd name="T16" fmla="*/ 17754 w 40635"/>
              <a:gd name="T17" fmla="*/ 13286 h 13335"/>
              <a:gd name="T18" fmla="*/ 16743 w 40635"/>
              <a:gd name="T19" fmla="*/ 12300 h 13335"/>
              <a:gd name="T20" fmla="*/ 18148 w 40635"/>
              <a:gd name="T21" fmla="*/ 12300 h 13335"/>
              <a:gd name="T22" fmla="*/ 17187 w 40635"/>
              <a:gd name="T23" fmla="*/ 12324 h 13335"/>
              <a:gd name="T24" fmla="*/ 17681 w 40635"/>
              <a:gd name="T25" fmla="*/ 12841 h 13335"/>
              <a:gd name="T26" fmla="*/ 33831 w 40635"/>
              <a:gd name="T27" fmla="*/ 11882 h 13335"/>
              <a:gd name="T28" fmla="*/ 938 w 40635"/>
              <a:gd name="T29" fmla="*/ 8603 h 13335"/>
              <a:gd name="T30" fmla="*/ 125 w 40635"/>
              <a:gd name="T31" fmla="*/ 9810 h 13335"/>
              <a:gd name="T32" fmla="*/ 1554 w 40635"/>
              <a:gd name="T33" fmla="*/ 9515 h 13335"/>
              <a:gd name="T34" fmla="*/ 5377 w 40635"/>
              <a:gd name="T35" fmla="*/ 149 h 13335"/>
              <a:gd name="T36" fmla="*/ 4167 w 40635"/>
              <a:gd name="T37" fmla="*/ 961 h 13335"/>
              <a:gd name="T38" fmla="*/ 5573 w 40635"/>
              <a:gd name="T39" fmla="*/ 1233 h 13335"/>
              <a:gd name="T40" fmla="*/ 7642 w 40635"/>
              <a:gd name="T41" fmla="*/ 13312 h 13335"/>
              <a:gd name="T42" fmla="*/ 14179 w 40635"/>
              <a:gd name="T43" fmla="*/ 6188 h 13335"/>
              <a:gd name="T44" fmla="*/ 28430 w 40635"/>
              <a:gd name="T45" fmla="*/ 13312 h 13335"/>
              <a:gd name="T46" fmla="*/ 28799 w 40635"/>
              <a:gd name="T47" fmla="*/ 12152 h 13335"/>
              <a:gd name="T48" fmla="*/ 28035 w 40635"/>
              <a:gd name="T49" fmla="*/ 12523 h 13335"/>
              <a:gd name="T50" fmla="*/ 36493 w 40635"/>
              <a:gd name="T51" fmla="*/ 12201 h 13335"/>
              <a:gd name="T52" fmla="*/ 36099 w 40635"/>
              <a:gd name="T53" fmla="*/ 11906 h 13335"/>
              <a:gd name="T54" fmla="*/ 36099 w 40635"/>
              <a:gd name="T55" fmla="*/ 13286 h 13335"/>
              <a:gd name="T56" fmla="*/ 36493 w 40635"/>
              <a:gd name="T57" fmla="*/ 12967 h 13335"/>
              <a:gd name="T58" fmla="*/ 31440 w 40635"/>
              <a:gd name="T59" fmla="*/ 12941 h 13335"/>
              <a:gd name="T60" fmla="*/ 39846 w 40635"/>
              <a:gd name="T61" fmla="*/ 7913 h 13335"/>
              <a:gd name="T62" fmla="*/ 38367 w 40635"/>
              <a:gd name="T63" fmla="*/ 8529 h 13335"/>
              <a:gd name="T64" fmla="*/ 37530 w 40635"/>
              <a:gd name="T65" fmla="*/ 8676 h 13335"/>
              <a:gd name="T66" fmla="*/ 40290 w 40635"/>
              <a:gd name="T67" fmla="*/ 8874 h 13335"/>
              <a:gd name="T68" fmla="*/ 35260 w 40635"/>
              <a:gd name="T69" fmla="*/ 9293 h 13335"/>
              <a:gd name="T70" fmla="*/ 32992 w 40635"/>
              <a:gd name="T71" fmla="*/ 8357 h 13335"/>
              <a:gd name="T72" fmla="*/ 33164 w 40635"/>
              <a:gd name="T73" fmla="*/ 6089 h 13335"/>
              <a:gd name="T74" fmla="*/ 35310 w 40635"/>
              <a:gd name="T75" fmla="*/ 5571 h 13335"/>
              <a:gd name="T76" fmla="*/ 34275 w 40635"/>
              <a:gd name="T77" fmla="*/ 6238 h 13335"/>
              <a:gd name="T78" fmla="*/ 34298 w 40635"/>
              <a:gd name="T79" fmla="*/ 8480 h 13335"/>
              <a:gd name="T80" fmla="*/ 29245 w 40635"/>
              <a:gd name="T81" fmla="*/ 7740 h 13335"/>
              <a:gd name="T82" fmla="*/ 31612 w 40635"/>
              <a:gd name="T83" fmla="*/ 8331 h 13335"/>
              <a:gd name="T84" fmla="*/ 29195 w 40635"/>
              <a:gd name="T85" fmla="*/ 8974 h 13335"/>
              <a:gd name="T86" fmla="*/ 28380 w 40635"/>
              <a:gd name="T87" fmla="*/ 7100 h 13335"/>
              <a:gd name="T88" fmla="*/ 29640 w 40635"/>
              <a:gd name="T89" fmla="*/ 5472 h 13335"/>
              <a:gd name="T90" fmla="*/ 31636 w 40635"/>
              <a:gd name="T91" fmla="*/ 6138 h 13335"/>
              <a:gd name="T92" fmla="*/ 30502 w 40635"/>
              <a:gd name="T93" fmla="*/ 6162 h 13335"/>
              <a:gd name="T94" fmla="*/ 21106 w 40635"/>
              <a:gd name="T95" fmla="*/ 5399 h 13335"/>
              <a:gd name="T96" fmla="*/ 18271 w 40635"/>
              <a:gd name="T97" fmla="*/ 8898 h 13335"/>
              <a:gd name="T98" fmla="*/ 17655 w 40635"/>
              <a:gd name="T99" fmla="*/ 6729 h 13335"/>
              <a:gd name="T100" fmla="*/ 19183 w 40635"/>
              <a:gd name="T101" fmla="*/ 5422 h 13335"/>
              <a:gd name="T102" fmla="*/ 19282 w 40635"/>
              <a:gd name="T103" fmla="*/ 6162 h 13335"/>
              <a:gd name="T104" fmla="*/ 18888 w 40635"/>
              <a:gd name="T105" fmla="*/ 8381 h 13335"/>
              <a:gd name="T106" fmla="*/ 25423 w 40635"/>
              <a:gd name="T107" fmla="*/ 12719 h 13335"/>
              <a:gd name="T108" fmla="*/ 23473 w 40635"/>
              <a:gd name="T109" fmla="*/ 12768 h 13335"/>
              <a:gd name="T110" fmla="*/ 24435 w 40635"/>
              <a:gd name="T111" fmla="*/ 9170 h 13335"/>
              <a:gd name="T112" fmla="*/ 23202 w 40635"/>
              <a:gd name="T113" fmla="*/ 5522 h 13335"/>
              <a:gd name="T114" fmla="*/ 25274 w 40635"/>
              <a:gd name="T115" fmla="*/ 6089 h 13335"/>
              <a:gd name="T116" fmla="*/ 25446 w 40635"/>
              <a:gd name="T117" fmla="*/ 8357 h 13335"/>
              <a:gd name="T118" fmla="*/ 23696 w 40635"/>
              <a:gd name="T119" fmla="*/ 6162 h 13335"/>
              <a:gd name="T120" fmla="*/ 24336 w 40635"/>
              <a:gd name="T121" fmla="*/ 8381 h 13335"/>
              <a:gd name="T122" fmla="*/ 39503 w 40635"/>
              <a:gd name="T123" fmla="*/ 12400 h 1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35" h="13335">
                <a:moveTo>
                  <a:pt x="9714" y="6384"/>
                </a:moveTo>
                <a:lnTo>
                  <a:pt x="9740" y="6533"/>
                </a:lnTo>
                <a:lnTo>
                  <a:pt x="9714" y="6705"/>
                </a:lnTo>
                <a:lnTo>
                  <a:pt x="9691" y="6852"/>
                </a:lnTo>
                <a:lnTo>
                  <a:pt x="9615" y="6977"/>
                </a:lnTo>
                <a:lnTo>
                  <a:pt x="9518" y="7100"/>
                </a:lnTo>
                <a:lnTo>
                  <a:pt x="9393" y="7199"/>
                </a:lnTo>
                <a:lnTo>
                  <a:pt x="9247" y="7272"/>
                </a:lnTo>
                <a:lnTo>
                  <a:pt x="9098" y="7322"/>
                </a:lnTo>
                <a:lnTo>
                  <a:pt x="8951" y="7322"/>
                </a:lnTo>
                <a:lnTo>
                  <a:pt x="8802" y="7322"/>
                </a:lnTo>
                <a:lnTo>
                  <a:pt x="8656" y="7272"/>
                </a:lnTo>
                <a:lnTo>
                  <a:pt x="8507" y="7199"/>
                </a:lnTo>
                <a:lnTo>
                  <a:pt x="8384" y="7100"/>
                </a:lnTo>
                <a:lnTo>
                  <a:pt x="8311" y="6977"/>
                </a:lnTo>
                <a:lnTo>
                  <a:pt x="8235" y="6852"/>
                </a:lnTo>
                <a:lnTo>
                  <a:pt x="8186" y="6705"/>
                </a:lnTo>
                <a:lnTo>
                  <a:pt x="8162" y="6533"/>
                </a:lnTo>
                <a:lnTo>
                  <a:pt x="8186" y="6384"/>
                </a:lnTo>
                <a:lnTo>
                  <a:pt x="8235" y="6238"/>
                </a:lnTo>
                <a:lnTo>
                  <a:pt x="8311" y="6089"/>
                </a:lnTo>
                <a:lnTo>
                  <a:pt x="8384" y="5989"/>
                </a:lnTo>
                <a:lnTo>
                  <a:pt x="8507" y="5893"/>
                </a:lnTo>
                <a:lnTo>
                  <a:pt x="8656" y="5817"/>
                </a:lnTo>
                <a:lnTo>
                  <a:pt x="8802" y="5767"/>
                </a:lnTo>
                <a:lnTo>
                  <a:pt x="8951" y="5744"/>
                </a:lnTo>
                <a:lnTo>
                  <a:pt x="9098" y="5767"/>
                </a:lnTo>
                <a:lnTo>
                  <a:pt x="9247" y="5817"/>
                </a:lnTo>
                <a:lnTo>
                  <a:pt x="9393" y="5893"/>
                </a:lnTo>
                <a:lnTo>
                  <a:pt x="9518" y="5989"/>
                </a:lnTo>
                <a:lnTo>
                  <a:pt x="9615" y="6089"/>
                </a:lnTo>
                <a:lnTo>
                  <a:pt x="9691" y="6238"/>
                </a:lnTo>
                <a:lnTo>
                  <a:pt x="9714" y="6384"/>
                </a:lnTo>
                <a:close/>
                <a:moveTo>
                  <a:pt x="20563" y="12745"/>
                </a:moveTo>
                <a:lnTo>
                  <a:pt x="20145" y="11882"/>
                </a:lnTo>
                <a:lnTo>
                  <a:pt x="19627" y="11882"/>
                </a:lnTo>
                <a:lnTo>
                  <a:pt x="19627" y="13312"/>
                </a:lnTo>
                <a:lnTo>
                  <a:pt x="20022" y="13312"/>
                </a:lnTo>
                <a:lnTo>
                  <a:pt x="20022" y="12423"/>
                </a:lnTo>
                <a:lnTo>
                  <a:pt x="20440" y="13312"/>
                </a:lnTo>
                <a:lnTo>
                  <a:pt x="20934" y="13312"/>
                </a:lnTo>
                <a:lnTo>
                  <a:pt x="20934" y="11882"/>
                </a:lnTo>
                <a:lnTo>
                  <a:pt x="20563" y="11882"/>
                </a:lnTo>
                <a:lnTo>
                  <a:pt x="20563" y="12745"/>
                </a:lnTo>
                <a:close/>
                <a:moveTo>
                  <a:pt x="8209" y="13312"/>
                </a:moveTo>
                <a:lnTo>
                  <a:pt x="9691" y="13312"/>
                </a:lnTo>
                <a:lnTo>
                  <a:pt x="9691" y="7617"/>
                </a:lnTo>
                <a:lnTo>
                  <a:pt x="8209" y="7617"/>
                </a:lnTo>
                <a:lnTo>
                  <a:pt x="8209" y="13312"/>
                </a:lnTo>
                <a:close/>
                <a:moveTo>
                  <a:pt x="14943" y="12841"/>
                </a:moveTo>
                <a:lnTo>
                  <a:pt x="14869" y="12917"/>
                </a:lnTo>
                <a:lnTo>
                  <a:pt x="14796" y="12967"/>
                </a:lnTo>
                <a:lnTo>
                  <a:pt x="14697" y="12990"/>
                </a:lnTo>
                <a:lnTo>
                  <a:pt x="14624" y="12990"/>
                </a:lnTo>
                <a:lnTo>
                  <a:pt x="14548" y="12967"/>
                </a:lnTo>
                <a:lnTo>
                  <a:pt x="14498" y="12917"/>
                </a:lnTo>
                <a:lnTo>
                  <a:pt x="14451" y="12867"/>
                </a:lnTo>
                <a:lnTo>
                  <a:pt x="14402" y="12745"/>
                </a:lnTo>
                <a:lnTo>
                  <a:pt x="14376" y="12596"/>
                </a:lnTo>
                <a:lnTo>
                  <a:pt x="14402" y="12449"/>
                </a:lnTo>
                <a:lnTo>
                  <a:pt x="14451" y="12324"/>
                </a:lnTo>
                <a:lnTo>
                  <a:pt x="14498" y="12277"/>
                </a:lnTo>
                <a:lnTo>
                  <a:pt x="14548" y="12227"/>
                </a:lnTo>
                <a:lnTo>
                  <a:pt x="14624" y="12201"/>
                </a:lnTo>
                <a:lnTo>
                  <a:pt x="14697" y="12201"/>
                </a:lnTo>
                <a:lnTo>
                  <a:pt x="14796" y="12201"/>
                </a:lnTo>
                <a:lnTo>
                  <a:pt x="14869" y="12251"/>
                </a:lnTo>
                <a:lnTo>
                  <a:pt x="14943" y="12324"/>
                </a:lnTo>
                <a:lnTo>
                  <a:pt x="15018" y="12423"/>
                </a:lnTo>
                <a:lnTo>
                  <a:pt x="15337" y="12251"/>
                </a:lnTo>
                <a:lnTo>
                  <a:pt x="15288" y="12152"/>
                </a:lnTo>
                <a:lnTo>
                  <a:pt x="15214" y="12055"/>
                </a:lnTo>
                <a:lnTo>
                  <a:pt x="15141" y="11979"/>
                </a:lnTo>
                <a:lnTo>
                  <a:pt x="15042" y="11932"/>
                </a:lnTo>
                <a:lnTo>
                  <a:pt x="14869" y="11882"/>
                </a:lnTo>
                <a:lnTo>
                  <a:pt x="14671" y="11856"/>
                </a:lnTo>
                <a:lnTo>
                  <a:pt x="14524" y="11856"/>
                </a:lnTo>
                <a:lnTo>
                  <a:pt x="14376" y="11906"/>
                </a:lnTo>
                <a:lnTo>
                  <a:pt x="14253" y="11955"/>
                </a:lnTo>
                <a:lnTo>
                  <a:pt x="14154" y="12055"/>
                </a:lnTo>
                <a:lnTo>
                  <a:pt x="14078" y="12152"/>
                </a:lnTo>
                <a:lnTo>
                  <a:pt x="14005" y="12277"/>
                </a:lnTo>
                <a:lnTo>
                  <a:pt x="13955" y="12423"/>
                </a:lnTo>
                <a:lnTo>
                  <a:pt x="13955" y="12596"/>
                </a:lnTo>
                <a:lnTo>
                  <a:pt x="13955" y="12745"/>
                </a:lnTo>
                <a:lnTo>
                  <a:pt x="14005" y="12891"/>
                </a:lnTo>
                <a:lnTo>
                  <a:pt x="14078" y="13016"/>
                </a:lnTo>
                <a:lnTo>
                  <a:pt x="14154" y="13139"/>
                </a:lnTo>
                <a:lnTo>
                  <a:pt x="14253" y="13212"/>
                </a:lnTo>
                <a:lnTo>
                  <a:pt x="14376" y="13286"/>
                </a:lnTo>
                <a:lnTo>
                  <a:pt x="14524" y="13312"/>
                </a:lnTo>
                <a:lnTo>
                  <a:pt x="14671" y="13335"/>
                </a:lnTo>
                <a:lnTo>
                  <a:pt x="14796" y="13335"/>
                </a:lnTo>
                <a:lnTo>
                  <a:pt x="14893" y="13312"/>
                </a:lnTo>
                <a:lnTo>
                  <a:pt x="14992" y="13262"/>
                </a:lnTo>
                <a:lnTo>
                  <a:pt x="15091" y="13212"/>
                </a:lnTo>
                <a:lnTo>
                  <a:pt x="15238" y="13090"/>
                </a:lnTo>
                <a:lnTo>
                  <a:pt x="15363" y="12917"/>
                </a:lnTo>
                <a:lnTo>
                  <a:pt x="14992" y="12745"/>
                </a:lnTo>
                <a:lnTo>
                  <a:pt x="14943" y="12841"/>
                </a:lnTo>
                <a:close/>
                <a:moveTo>
                  <a:pt x="18174" y="12449"/>
                </a:moveTo>
                <a:lnTo>
                  <a:pt x="18198" y="12596"/>
                </a:lnTo>
                <a:lnTo>
                  <a:pt x="18174" y="12745"/>
                </a:lnTo>
                <a:lnTo>
                  <a:pt x="18148" y="12891"/>
                </a:lnTo>
                <a:lnTo>
                  <a:pt x="18075" y="13016"/>
                </a:lnTo>
                <a:lnTo>
                  <a:pt x="18000" y="13113"/>
                </a:lnTo>
                <a:lnTo>
                  <a:pt x="17877" y="13212"/>
                </a:lnTo>
                <a:lnTo>
                  <a:pt x="17754" y="13286"/>
                </a:lnTo>
                <a:lnTo>
                  <a:pt x="17605" y="13312"/>
                </a:lnTo>
                <a:lnTo>
                  <a:pt x="17433" y="13335"/>
                </a:lnTo>
                <a:lnTo>
                  <a:pt x="17260" y="13312"/>
                </a:lnTo>
                <a:lnTo>
                  <a:pt x="17114" y="13286"/>
                </a:lnTo>
                <a:lnTo>
                  <a:pt x="16991" y="13212"/>
                </a:lnTo>
                <a:lnTo>
                  <a:pt x="16892" y="13113"/>
                </a:lnTo>
                <a:lnTo>
                  <a:pt x="16792" y="13016"/>
                </a:lnTo>
                <a:lnTo>
                  <a:pt x="16743" y="12891"/>
                </a:lnTo>
                <a:lnTo>
                  <a:pt x="16693" y="12745"/>
                </a:lnTo>
                <a:lnTo>
                  <a:pt x="16693" y="12596"/>
                </a:lnTo>
                <a:lnTo>
                  <a:pt x="16693" y="12449"/>
                </a:lnTo>
                <a:lnTo>
                  <a:pt x="16743" y="12300"/>
                </a:lnTo>
                <a:lnTo>
                  <a:pt x="16792" y="12178"/>
                </a:lnTo>
                <a:lnTo>
                  <a:pt x="16892" y="12078"/>
                </a:lnTo>
                <a:lnTo>
                  <a:pt x="16991" y="11979"/>
                </a:lnTo>
                <a:lnTo>
                  <a:pt x="17114" y="11906"/>
                </a:lnTo>
                <a:lnTo>
                  <a:pt x="17260" y="11856"/>
                </a:lnTo>
                <a:lnTo>
                  <a:pt x="17433" y="11856"/>
                </a:lnTo>
                <a:lnTo>
                  <a:pt x="17605" y="11856"/>
                </a:lnTo>
                <a:lnTo>
                  <a:pt x="17754" y="11906"/>
                </a:lnTo>
                <a:lnTo>
                  <a:pt x="17877" y="11979"/>
                </a:lnTo>
                <a:lnTo>
                  <a:pt x="18000" y="12078"/>
                </a:lnTo>
                <a:lnTo>
                  <a:pt x="18075" y="12178"/>
                </a:lnTo>
                <a:lnTo>
                  <a:pt x="18148" y="12300"/>
                </a:lnTo>
                <a:lnTo>
                  <a:pt x="18174" y="12449"/>
                </a:lnTo>
                <a:close/>
                <a:moveTo>
                  <a:pt x="17780" y="12596"/>
                </a:moveTo>
                <a:lnTo>
                  <a:pt x="17754" y="12449"/>
                </a:lnTo>
                <a:lnTo>
                  <a:pt x="17681" y="12324"/>
                </a:lnTo>
                <a:lnTo>
                  <a:pt x="17631" y="12277"/>
                </a:lnTo>
                <a:lnTo>
                  <a:pt x="17581" y="12251"/>
                </a:lnTo>
                <a:lnTo>
                  <a:pt x="17508" y="12227"/>
                </a:lnTo>
                <a:lnTo>
                  <a:pt x="17433" y="12227"/>
                </a:lnTo>
                <a:lnTo>
                  <a:pt x="17359" y="12227"/>
                </a:lnTo>
                <a:lnTo>
                  <a:pt x="17286" y="12251"/>
                </a:lnTo>
                <a:lnTo>
                  <a:pt x="17237" y="12277"/>
                </a:lnTo>
                <a:lnTo>
                  <a:pt x="17187" y="12324"/>
                </a:lnTo>
                <a:lnTo>
                  <a:pt x="17137" y="12449"/>
                </a:lnTo>
                <a:lnTo>
                  <a:pt x="17114" y="12596"/>
                </a:lnTo>
                <a:lnTo>
                  <a:pt x="17137" y="12745"/>
                </a:lnTo>
                <a:lnTo>
                  <a:pt x="17187" y="12841"/>
                </a:lnTo>
                <a:lnTo>
                  <a:pt x="17237" y="12891"/>
                </a:lnTo>
                <a:lnTo>
                  <a:pt x="17286" y="12941"/>
                </a:lnTo>
                <a:lnTo>
                  <a:pt x="17359" y="12967"/>
                </a:lnTo>
                <a:lnTo>
                  <a:pt x="17433" y="12967"/>
                </a:lnTo>
                <a:lnTo>
                  <a:pt x="17508" y="12967"/>
                </a:lnTo>
                <a:lnTo>
                  <a:pt x="17581" y="12941"/>
                </a:lnTo>
                <a:lnTo>
                  <a:pt x="17631" y="12891"/>
                </a:lnTo>
                <a:lnTo>
                  <a:pt x="17681" y="12841"/>
                </a:lnTo>
                <a:lnTo>
                  <a:pt x="17754" y="12745"/>
                </a:lnTo>
                <a:lnTo>
                  <a:pt x="17780" y="12596"/>
                </a:lnTo>
                <a:close/>
                <a:moveTo>
                  <a:pt x="33831" y="12745"/>
                </a:moveTo>
                <a:lnTo>
                  <a:pt x="33436" y="11882"/>
                </a:lnTo>
                <a:lnTo>
                  <a:pt x="32893" y="11882"/>
                </a:lnTo>
                <a:lnTo>
                  <a:pt x="32893" y="13312"/>
                </a:lnTo>
                <a:lnTo>
                  <a:pt x="33287" y="13312"/>
                </a:lnTo>
                <a:lnTo>
                  <a:pt x="33287" y="12423"/>
                </a:lnTo>
                <a:lnTo>
                  <a:pt x="33731" y="13312"/>
                </a:lnTo>
                <a:lnTo>
                  <a:pt x="34225" y="13312"/>
                </a:lnTo>
                <a:lnTo>
                  <a:pt x="34225" y="11882"/>
                </a:lnTo>
                <a:lnTo>
                  <a:pt x="33831" y="11882"/>
                </a:lnTo>
                <a:lnTo>
                  <a:pt x="33831" y="12745"/>
                </a:lnTo>
                <a:close/>
                <a:moveTo>
                  <a:pt x="2098" y="13312"/>
                </a:moveTo>
                <a:lnTo>
                  <a:pt x="3551" y="13312"/>
                </a:lnTo>
                <a:lnTo>
                  <a:pt x="3551" y="4560"/>
                </a:lnTo>
                <a:lnTo>
                  <a:pt x="2098" y="4560"/>
                </a:lnTo>
                <a:lnTo>
                  <a:pt x="2098" y="13312"/>
                </a:lnTo>
                <a:close/>
                <a:moveTo>
                  <a:pt x="1505" y="9047"/>
                </a:moveTo>
                <a:lnTo>
                  <a:pt x="1455" y="8924"/>
                </a:lnTo>
                <a:lnTo>
                  <a:pt x="1356" y="8801"/>
                </a:lnTo>
                <a:lnTo>
                  <a:pt x="1233" y="8702"/>
                </a:lnTo>
                <a:lnTo>
                  <a:pt x="1087" y="8629"/>
                </a:lnTo>
                <a:lnTo>
                  <a:pt x="938" y="8603"/>
                </a:lnTo>
                <a:lnTo>
                  <a:pt x="789" y="8579"/>
                </a:lnTo>
                <a:lnTo>
                  <a:pt x="642" y="8603"/>
                </a:lnTo>
                <a:lnTo>
                  <a:pt x="494" y="8629"/>
                </a:lnTo>
                <a:lnTo>
                  <a:pt x="345" y="8702"/>
                </a:lnTo>
                <a:lnTo>
                  <a:pt x="222" y="8801"/>
                </a:lnTo>
                <a:lnTo>
                  <a:pt x="125" y="8924"/>
                </a:lnTo>
                <a:lnTo>
                  <a:pt x="75" y="9047"/>
                </a:lnTo>
                <a:lnTo>
                  <a:pt x="26" y="9196"/>
                </a:lnTo>
                <a:lnTo>
                  <a:pt x="0" y="9368"/>
                </a:lnTo>
                <a:lnTo>
                  <a:pt x="26" y="9515"/>
                </a:lnTo>
                <a:lnTo>
                  <a:pt x="75" y="9664"/>
                </a:lnTo>
                <a:lnTo>
                  <a:pt x="125" y="9810"/>
                </a:lnTo>
                <a:lnTo>
                  <a:pt x="222" y="9909"/>
                </a:lnTo>
                <a:lnTo>
                  <a:pt x="345" y="10009"/>
                </a:lnTo>
                <a:lnTo>
                  <a:pt x="494" y="10082"/>
                </a:lnTo>
                <a:lnTo>
                  <a:pt x="642" y="10131"/>
                </a:lnTo>
                <a:lnTo>
                  <a:pt x="789" y="10155"/>
                </a:lnTo>
                <a:lnTo>
                  <a:pt x="938" y="10131"/>
                </a:lnTo>
                <a:lnTo>
                  <a:pt x="1087" y="10082"/>
                </a:lnTo>
                <a:lnTo>
                  <a:pt x="1233" y="10009"/>
                </a:lnTo>
                <a:lnTo>
                  <a:pt x="1356" y="9909"/>
                </a:lnTo>
                <a:lnTo>
                  <a:pt x="1455" y="9810"/>
                </a:lnTo>
                <a:lnTo>
                  <a:pt x="1505" y="9664"/>
                </a:lnTo>
                <a:lnTo>
                  <a:pt x="1554" y="9515"/>
                </a:lnTo>
                <a:lnTo>
                  <a:pt x="1578" y="9368"/>
                </a:lnTo>
                <a:lnTo>
                  <a:pt x="1554" y="9196"/>
                </a:lnTo>
                <a:lnTo>
                  <a:pt x="1505" y="9047"/>
                </a:lnTo>
                <a:close/>
                <a:moveTo>
                  <a:pt x="49" y="13312"/>
                </a:moveTo>
                <a:lnTo>
                  <a:pt x="1528" y="13312"/>
                </a:lnTo>
                <a:lnTo>
                  <a:pt x="1528" y="10453"/>
                </a:lnTo>
                <a:lnTo>
                  <a:pt x="49" y="10453"/>
                </a:lnTo>
                <a:lnTo>
                  <a:pt x="49" y="13312"/>
                </a:lnTo>
                <a:close/>
                <a:moveTo>
                  <a:pt x="5646" y="494"/>
                </a:moveTo>
                <a:lnTo>
                  <a:pt x="5573" y="345"/>
                </a:lnTo>
                <a:lnTo>
                  <a:pt x="5500" y="248"/>
                </a:lnTo>
                <a:lnTo>
                  <a:pt x="5377" y="149"/>
                </a:lnTo>
                <a:lnTo>
                  <a:pt x="5228" y="75"/>
                </a:lnTo>
                <a:lnTo>
                  <a:pt x="5079" y="26"/>
                </a:lnTo>
                <a:lnTo>
                  <a:pt x="4933" y="0"/>
                </a:lnTo>
                <a:lnTo>
                  <a:pt x="4784" y="26"/>
                </a:lnTo>
                <a:lnTo>
                  <a:pt x="4637" y="75"/>
                </a:lnTo>
                <a:lnTo>
                  <a:pt x="4489" y="149"/>
                </a:lnTo>
                <a:lnTo>
                  <a:pt x="4366" y="248"/>
                </a:lnTo>
                <a:lnTo>
                  <a:pt x="4266" y="345"/>
                </a:lnTo>
                <a:lnTo>
                  <a:pt x="4193" y="494"/>
                </a:lnTo>
                <a:lnTo>
                  <a:pt x="4167" y="642"/>
                </a:lnTo>
                <a:lnTo>
                  <a:pt x="4144" y="789"/>
                </a:lnTo>
                <a:lnTo>
                  <a:pt x="4167" y="961"/>
                </a:lnTo>
                <a:lnTo>
                  <a:pt x="4193" y="1110"/>
                </a:lnTo>
                <a:lnTo>
                  <a:pt x="4266" y="1233"/>
                </a:lnTo>
                <a:lnTo>
                  <a:pt x="4366" y="1356"/>
                </a:lnTo>
                <a:lnTo>
                  <a:pt x="4489" y="1455"/>
                </a:lnTo>
                <a:lnTo>
                  <a:pt x="4637" y="1529"/>
                </a:lnTo>
                <a:lnTo>
                  <a:pt x="4784" y="1578"/>
                </a:lnTo>
                <a:lnTo>
                  <a:pt x="4933" y="1578"/>
                </a:lnTo>
                <a:lnTo>
                  <a:pt x="5079" y="1578"/>
                </a:lnTo>
                <a:lnTo>
                  <a:pt x="5228" y="1529"/>
                </a:lnTo>
                <a:lnTo>
                  <a:pt x="5377" y="1455"/>
                </a:lnTo>
                <a:lnTo>
                  <a:pt x="5500" y="1356"/>
                </a:lnTo>
                <a:lnTo>
                  <a:pt x="5573" y="1233"/>
                </a:lnTo>
                <a:lnTo>
                  <a:pt x="5646" y="1110"/>
                </a:lnTo>
                <a:lnTo>
                  <a:pt x="5696" y="961"/>
                </a:lnTo>
                <a:lnTo>
                  <a:pt x="5722" y="789"/>
                </a:lnTo>
                <a:lnTo>
                  <a:pt x="5696" y="642"/>
                </a:lnTo>
                <a:lnTo>
                  <a:pt x="5646" y="494"/>
                </a:lnTo>
                <a:close/>
                <a:moveTo>
                  <a:pt x="4144" y="13312"/>
                </a:moveTo>
                <a:lnTo>
                  <a:pt x="5597" y="13312"/>
                </a:lnTo>
                <a:lnTo>
                  <a:pt x="5597" y="1923"/>
                </a:lnTo>
                <a:lnTo>
                  <a:pt x="4144" y="1923"/>
                </a:lnTo>
                <a:lnTo>
                  <a:pt x="4144" y="13312"/>
                </a:lnTo>
                <a:close/>
                <a:moveTo>
                  <a:pt x="6190" y="13312"/>
                </a:moveTo>
                <a:lnTo>
                  <a:pt x="7642" y="13312"/>
                </a:lnTo>
                <a:lnTo>
                  <a:pt x="7642" y="9342"/>
                </a:lnTo>
                <a:lnTo>
                  <a:pt x="6190" y="9342"/>
                </a:lnTo>
                <a:lnTo>
                  <a:pt x="6190" y="13312"/>
                </a:lnTo>
                <a:close/>
                <a:moveTo>
                  <a:pt x="14179" y="9269"/>
                </a:moveTo>
                <a:lnTo>
                  <a:pt x="14969" y="9269"/>
                </a:lnTo>
                <a:lnTo>
                  <a:pt x="14969" y="6977"/>
                </a:lnTo>
                <a:lnTo>
                  <a:pt x="16988" y="6977"/>
                </a:lnTo>
                <a:lnTo>
                  <a:pt x="16988" y="6188"/>
                </a:lnTo>
                <a:lnTo>
                  <a:pt x="14969" y="6188"/>
                </a:lnTo>
                <a:lnTo>
                  <a:pt x="14969" y="3969"/>
                </a:lnTo>
                <a:lnTo>
                  <a:pt x="14179" y="3969"/>
                </a:lnTo>
                <a:lnTo>
                  <a:pt x="14179" y="6188"/>
                </a:lnTo>
                <a:lnTo>
                  <a:pt x="12181" y="6188"/>
                </a:lnTo>
                <a:lnTo>
                  <a:pt x="12181" y="6977"/>
                </a:lnTo>
                <a:lnTo>
                  <a:pt x="14179" y="6977"/>
                </a:lnTo>
                <a:lnTo>
                  <a:pt x="14179" y="9269"/>
                </a:lnTo>
                <a:close/>
                <a:moveTo>
                  <a:pt x="26604" y="9983"/>
                </a:moveTo>
                <a:lnTo>
                  <a:pt x="27419" y="9983"/>
                </a:lnTo>
                <a:lnTo>
                  <a:pt x="27419" y="2859"/>
                </a:lnTo>
                <a:lnTo>
                  <a:pt x="26604" y="2859"/>
                </a:lnTo>
                <a:lnTo>
                  <a:pt x="26604" y="9983"/>
                </a:lnTo>
                <a:close/>
                <a:moveTo>
                  <a:pt x="28602" y="12768"/>
                </a:moveTo>
                <a:lnTo>
                  <a:pt x="28898" y="13312"/>
                </a:lnTo>
                <a:lnTo>
                  <a:pt x="28430" y="13312"/>
                </a:lnTo>
                <a:lnTo>
                  <a:pt x="28208" y="12841"/>
                </a:lnTo>
                <a:lnTo>
                  <a:pt x="28035" y="12841"/>
                </a:lnTo>
                <a:lnTo>
                  <a:pt x="28035" y="13312"/>
                </a:lnTo>
                <a:lnTo>
                  <a:pt x="27617" y="13312"/>
                </a:lnTo>
                <a:lnTo>
                  <a:pt x="27617" y="11882"/>
                </a:lnTo>
                <a:lnTo>
                  <a:pt x="28307" y="11882"/>
                </a:lnTo>
                <a:lnTo>
                  <a:pt x="28430" y="11882"/>
                </a:lnTo>
                <a:lnTo>
                  <a:pt x="28529" y="11906"/>
                </a:lnTo>
                <a:lnTo>
                  <a:pt x="28626" y="11955"/>
                </a:lnTo>
                <a:lnTo>
                  <a:pt x="28702" y="12005"/>
                </a:lnTo>
                <a:lnTo>
                  <a:pt x="28775" y="12078"/>
                </a:lnTo>
                <a:lnTo>
                  <a:pt x="28799" y="12152"/>
                </a:lnTo>
                <a:lnTo>
                  <a:pt x="28848" y="12251"/>
                </a:lnTo>
                <a:lnTo>
                  <a:pt x="28848" y="12350"/>
                </a:lnTo>
                <a:lnTo>
                  <a:pt x="28825" y="12497"/>
                </a:lnTo>
                <a:lnTo>
                  <a:pt x="28775" y="12622"/>
                </a:lnTo>
                <a:lnTo>
                  <a:pt x="28702" y="12695"/>
                </a:lnTo>
                <a:lnTo>
                  <a:pt x="28602" y="12768"/>
                </a:lnTo>
                <a:close/>
                <a:moveTo>
                  <a:pt x="28430" y="12324"/>
                </a:moveTo>
                <a:lnTo>
                  <a:pt x="28380" y="12277"/>
                </a:lnTo>
                <a:lnTo>
                  <a:pt x="28357" y="12251"/>
                </a:lnTo>
                <a:lnTo>
                  <a:pt x="28281" y="12251"/>
                </a:lnTo>
                <a:lnTo>
                  <a:pt x="28035" y="12251"/>
                </a:lnTo>
                <a:lnTo>
                  <a:pt x="28035" y="12523"/>
                </a:lnTo>
                <a:lnTo>
                  <a:pt x="28281" y="12523"/>
                </a:lnTo>
                <a:lnTo>
                  <a:pt x="28357" y="12523"/>
                </a:lnTo>
                <a:lnTo>
                  <a:pt x="28380" y="12497"/>
                </a:lnTo>
                <a:lnTo>
                  <a:pt x="28430" y="12449"/>
                </a:lnTo>
                <a:lnTo>
                  <a:pt x="28430" y="12400"/>
                </a:lnTo>
                <a:lnTo>
                  <a:pt x="28430" y="12324"/>
                </a:lnTo>
                <a:close/>
                <a:moveTo>
                  <a:pt x="36174" y="12324"/>
                </a:moveTo>
                <a:lnTo>
                  <a:pt x="36221" y="12277"/>
                </a:lnTo>
                <a:lnTo>
                  <a:pt x="36271" y="12227"/>
                </a:lnTo>
                <a:lnTo>
                  <a:pt x="36321" y="12201"/>
                </a:lnTo>
                <a:lnTo>
                  <a:pt x="36396" y="12201"/>
                </a:lnTo>
                <a:lnTo>
                  <a:pt x="36493" y="12201"/>
                </a:lnTo>
                <a:lnTo>
                  <a:pt x="36592" y="12251"/>
                </a:lnTo>
                <a:lnTo>
                  <a:pt x="36666" y="12324"/>
                </a:lnTo>
                <a:lnTo>
                  <a:pt x="36715" y="12423"/>
                </a:lnTo>
                <a:lnTo>
                  <a:pt x="37060" y="12251"/>
                </a:lnTo>
                <a:lnTo>
                  <a:pt x="36985" y="12152"/>
                </a:lnTo>
                <a:lnTo>
                  <a:pt x="36914" y="12055"/>
                </a:lnTo>
                <a:lnTo>
                  <a:pt x="36838" y="11979"/>
                </a:lnTo>
                <a:lnTo>
                  <a:pt x="36765" y="11932"/>
                </a:lnTo>
                <a:lnTo>
                  <a:pt x="36592" y="11882"/>
                </a:lnTo>
                <a:lnTo>
                  <a:pt x="36396" y="11856"/>
                </a:lnTo>
                <a:lnTo>
                  <a:pt x="36247" y="11856"/>
                </a:lnTo>
                <a:lnTo>
                  <a:pt x="36099" y="11906"/>
                </a:lnTo>
                <a:lnTo>
                  <a:pt x="35976" y="11955"/>
                </a:lnTo>
                <a:lnTo>
                  <a:pt x="35877" y="12055"/>
                </a:lnTo>
                <a:lnTo>
                  <a:pt x="35780" y="12152"/>
                </a:lnTo>
                <a:lnTo>
                  <a:pt x="35704" y="12277"/>
                </a:lnTo>
                <a:lnTo>
                  <a:pt x="35680" y="12423"/>
                </a:lnTo>
                <a:lnTo>
                  <a:pt x="35654" y="12596"/>
                </a:lnTo>
                <a:lnTo>
                  <a:pt x="35680" y="12745"/>
                </a:lnTo>
                <a:lnTo>
                  <a:pt x="35704" y="12891"/>
                </a:lnTo>
                <a:lnTo>
                  <a:pt x="35780" y="13016"/>
                </a:lnTo>
                <a:lnTo>
                  <a:pt x="35877" y="13139"/>
                </a:lnTo>
                <a:lnTo>
                  <a:pt x="35976" y="13212"/>
                </a:lnTo>
                <a:lnTo>
                  <a:pt x="36099" y="13286"/>
                </a:lnTo>
                <a:lnTo>
                  <a:pt x="36247" y="13312"/>
                </a:lnTo>
                <a:lnTo>
                  <a:pt x="36396" y="13335"/>
                </a:lnTo>
                <a:lnTo>
                  <a:pt x="36519" y="13335"/>
                </a:lnTo>
                <a:lnTo>
                  <a:pt x="36616" y="13312"/>
                </a:lnTo>
                <a:lnTo>
                  <a:pt x="36715" y="13262"/>
                </a:lnTo>
                <a:lnTo>
                  <a:pt x="36791" y="13212"/>
                </a:lnTo>
                <a:lnTo>
                  <a:pt x="36937" y="13090"/>
                </a:lnTo>
                <a:lnTo>
                  <a:pt x="37060" y="12917"/>
                </a:lnTo>
                <a:lnTo>
                  <a:pt x="36715" y="12745"/>
                </a:lnTo>
                <a:lnTo>
                  <a:pt x="36642" y="12841"/>
                </a:lnTo>
                <a:lnTo>
                  <a:pt x="36592" y="12917"/>
                </a:lnTo>
                <a:lnTo>
                  <a:pt x="36493" y="12967"/>
                </a:lnTo>
                <a:lnTo>
                  <a:pt x="36396" y="12990"/>
                </a:lnTo>
                <a:lnTo>
                  <a:pt x="36321" y="12990"/>
                </a:lnTo>
                <a:lnTo>
                  <a:pt x="36271" y="12967"/>
                </a:lnTo>
                <a:lnTo>
                  <a:pt x="36221" y="12917"/>
                </a:lnTo>
                <a:lnTo>
                  <a:pt x="36174" y="12867"/>
                </a:lnTo>
                <a:lnTo>
                  <a:pt x="36099" y="12745"/>
                </a:lnTo>
                <a:lnTo>
                  <a:pt x="36075" y="12596"/>
                </a:lnTo>
                <a:lnTo>
                  <a:pt x="36099" y="12449"/>
                </a:lnTo>
                <a:lnTo>
                  <a:pt x="36174" y="12324"/>
                </a:lnTo>
                <a:close/>
                <a:moveTo>
                  <a:pt x="30306" y="13312"/>
                </a:moveTo>
                <a:lnTo>
                  <a:pt x="31440" y="13312"/>
                </a:lnTo>
                <a:lnTo>
                  <a:pt x="31440" y="12941"/>
                </a:lnTo>
                <a:lnTo>
                  <a:pt x="30700" y="12941"/>
                </a:lnTo>
                <a:lnTo>
                  <a:pt x="30700" y="12719"/>
                </a:lnTo>
                <a:lnTo>
                  <a:pt x="31341" y="12719"/>
                </a:lnTo>
                <a:lnTo>
                  <a:pt x="31341" y="12400"/>
                </a:lnTo>
                <a:lnTo>
                  <a:pt x="30700" y="12400"/>
                </a:lnTo>
                <a:lnTo>
                  <a:pt x="30700" y="12251"/>
                </a:lnTo>
                <a:lnTo>
                  <a:pt x="31440" y="12251"/>
                </a:lnTo>
                <a:lnTo>
                  <a:pt x="31440" y="11882"/>
                </a:lnTo>
                <a:lnTo>
                  <a:pt x="30306" y="11882"/>
                </a:lnTo>
                <a:lnTo>
                  <a:pt x="30306" y="13312"/>
                </a:lnTo>
                <a:close/>
                <a:moveTo>
                  <a:pt x="39846" y="5548"/>
                </a:moveTo>
                <a:lnTo>
                  <a:pt x="39846" y="7913"/>
                </a:lnTo>
                <a:lnTo>
                  <a:pt x="39822" y="8111"/>
                </a:lnTo>
                <a:lnTo>
                  <a:pt x="39772" y="8284"/>
                </a:lnTo>
                <a:lnTo>
                  <a:pt x="39699" y="8430"/>
                </a:lnTo>
                <a:lnTo>
                  <a:pt x="39600" y="8529"/>
                </a:lnTo>
                <a:lnTo>
                  <a:pt x="39477" y="8629"/>
                </a:lnTo>
                <a:lnTo>
                  <a:pt x="39331" y="8676"/>
                </a:lnTo>
                <a:lnTo>
                  <a:pt x="39182" y="8726"/>
                </a:lnTo>
                <a:lnTo>
                  <a:pt x="38983" y="8726"/>
                </a:lnTo>
                <a:lnTo>
                  <a:pt x="38811" y="8726"/>
                </a:lnTo>
                <a:lnTo>
                  <a:pt x="38638" y="8676"/>
                </a:lnTo>
                <a:lnTo>
                  <a:pt x="38492" y="8629"/>
                </a:lnTo>
                <a:lnTo>
                  <a:pt x="38367" y="8529"/>
                </a:lnTo>
                <a:lnTo>
                  <a:pt x="38270" y="8430"/>
                </a:lnTo>
                <a:lnTo>
                  <a:pt x="38194" y="8284"/>
                </a:lnTo>
                <a:lnTo>
                  <a:pt x="38171" y="8111"/>
                </a:lnTo>
                <a:lnTo>
                  <a:pt x="38147" y="7913"/>
                </a:lnTo>
                <a:lnTo>
                  <a:pt x="38147" y="5548"/>
                </a:lnTo>
                <a:lnTo>
                  <a:pt x="37332" y="5548"/>
                </a:lnTo>
                <a:lnTo>
                  <a:pt x="37332" y="8012"/>
                </a:lnTo>
                <a:lnTo>
                  <a:pt x="37358" y="8158"/>
                </a:lnTo>
                <a:lnTo>
                  <a:pt x="37358" y="8284"/>
                </a:lnTo>
                <a:lnTo>
                  <a:pt x="37405" y="8430"/>
                </a:lnTo>
                <a:lnTo>
                  <a:pt x="37455" y="8553"/>
                </a:lnTo>
                <a:lnTo>
                  <a:pt x="37530" y="8676"/>
                </a:lnTo>
                <a:lnTo>
                  <a:pt x="37604" y="8775"/>
                </a:lnTo>
                <a:lnTo>
                  <a:pt x="37677" y="8874"/>
                </a:lnTo>
                <a:lnTo>
                  <a:pt x="37776" y="8974"/>
                </a:lnTo>
                <a:lnTo>
                  <a:pt x="38022" y="9120"/>
                </a:lnTo>
                <a:lnTo>
                  <a:pt x="38293" y="9243"/>
                </a:lnTo>
                <a:lnTo>
                  <a:pt x="38638" y="9293"/>
                </a:lnTo>
                <a:lnTo>
                  <a:pt x="38983" y="9319"/>
                </a:lnTo>
                <a:lnTo>
                  <a:pt x="39354" y="9293"/>
                </a:lnTo>
                <a:lnTo>
                  <a:pt x="39673" y="9243"/>
                </a:lnTo>
                <a:lnTo>
                  <a:pt x="39968" y="9120"/>
                </a:lnTo>
                <a:lnTo>
                  <a:pt x="40190" y="8974"/>
                </a:lnTo>
                <a:lnTo>
                  <a:pt x="40290" y="8874"/>
                </a:lnTo>
                <a:lnTo>
                  <a:pt x="40389" y="8775"/>
                </a:lnTo>
                <a:lnTo>
                  <a:pt x="40462" y="8676"/>
                </a:lnTo>
                <a:lnTo>
                  <a:pt x="40535" y="8553"/>
                </a:lnTo>
                <a:lnTo>
                  <a:pt x="40585" y="8430"/>
                </a:lnTo>
                <a:lnTo>
                  <a:pt x="40611" y="8284"/>
                </a:lnTo>
                <a:lnTo>
                  <a:pt x="40635" y="8158"/>
                </a:lnTo>
                <a:lnTo>
                  <a:pt x="40635" y="8012"/>
                </a:lnTo>
                <a:lnTo>
                  <a:pt x="40635" y="5548"/>
                </a:lnTo>
                <a:lnTo>
                  <a:pt x="39846" y="5548"/>
                </a:lnTo>
                <a:close/>
                <a:moveTo>
                  <a:pt x="36002" y="9146"/>
                </a:moveTo>
                <a:lnTo>
                  <a:pt x="35654" y="9243"/>
                </a:lnTo>
                <a:lnTo>
                  <a:pt x="35260" y="9293"/>
                </a:lnTo>
                <a:lnTo>
                  <a:pt x="34891" y="9319"/>
                </a:lnTo>
                <a:lnTo>
                  <a:pt x="34643" y="9293"/>
                </a:lnTo>
                <a:lnTo>
                  <a:pt x="34398" y="9269"/>
                </a:lnTo>
                <a:lnTo>
                  <a:pt x="34202" y="9243"/>
                </a:lnTo>
                <a:lnTo>
                  <a:pt x="33979" y="9170"/>
                </a:lnTo>
                <a:lnTo>
                  <a:pt x="33807" y="9096"/>
                </a:lnTo>
                <a:lnTo>
                  <a:pt x="33635" y="9023"/>
                </a:lnTo>
                <a:lnTo>
                  <a:pt x="33460" y="8924"/>
                </a:lnTo>
                <a:lnTo>
                  <a:pt x="33313" y="8801"/>
                </a:lnTo>
                <a:lnTo>
                  <a:pt x="33190" y="8676"/>
                </a:lnTo>
                <a:lnTo>
                  <a:pt x="33091" y="8529"/>
                </a:lnTo>
                <a:lnTo>
                  <a:pt x="32992" y="8357"/>
                </a:lnTo>
                <a:lnTo>
                  <a:pt x="32919" y="8184"/>
                </a:lnTo>
                <a:lnTo>
                  <a:pt x="32845" y="7986"/>
                </a:lnTo>
                <a:lnTo>
                  <a:pt x="32819" y="7790"/>
                </a:lnTo>
                <a:lnTo>
                  <a:pt x="32770" y="7591"/>
                </a:lnTo>
                <a:lnTo>
                  <a:pt x="32770" y="7372"/>
                </a:lnTo>
                <a:lnTo>
                  <a:pt x="32770" y="7150"/>
                </a:lnTo>
                <a:lnTo>
                  <a:pt x="32796" y="6927"/>
                </a:lnTo>
                <a:lnTo>
                  <a:pt x="32845" y="6755"/>
                </a:lnTo>
                <a:lnTo>
                  <a:pt x="32893" y="6557"/>
                </a:lnTo>
                <a:lnTo>
                  <a:pt x="32968" y="6384"/>
                </a:lnTo>
                <a:lnTo>
                  <a:pt x="33068" y="6238"/>
                </a:lnTo>
                <a:lnTo>
                  <a:pt x="33164" y="6089"/>
                </a:lnTo>
                <a:lnTo>
                  <a:pt x="33264" y="5942"/>
                </a:lnTo>
                <a:lnTo>
                  <a:pt x="33386" y="5817"/>
                </a:lnTo>
                <a:lnTo>
                  <a:pt x="33535" y="5720"/>
                </a:lnTo>
                <a:lnTo>
                  <a:pt x="33682" y="5644"/>
                </a:lnTo>
                <a:lnTo>
                  <a:pt x="33831" y="5571"/>
                </a:lnTo>
                <a:lnTo>
                  <a:pt x="34003" y="5498"/>
                </a:lnTo>
                <a:lnTo>
                  <a:pt x="34176" y="5448"/>
                </a:lnTo>
                <a:lnTo>
                  <a:pt x="34374" y="5422"/>
                </a:lnTo>
                <a:lnTo>
                  <a:pt x="34570" y="5422"/>
                </a:lnTo>
                <a:lnTo>
                  <a:pt x="34842" y="5448"/>
                </a:lnTo>
                <a:lnTo>
                  <a:pt x="35064" y="5472"/>
                </a:lnTo>
                <a:lnTo>
                  <a:pt x="35310" y="5571"/>
                </a:lnTo>
                <a:lnTo>
                  <a:pt x="35508" y="5670"/>
                </a:lnTo>
                <a:lnTo>
                  <a:pt x="35508" y="5399"/>
                </a:lnTo>
                <a:lnTo>
                  <a:pt x="36321" y="5399"/>
                </a:lnTo>
                <a:lnTo>
                  <a:pt x="36297" y="9047"/>
                </a:lnTo>
                <a:lnTo>
                  <a:pt x="36002" y="9146"/>
                </a:lnTo>
                <a:close/>
                <a:moveTo>
                  <a:pt x="35508" y="6434"/>
                </a:moveTo>
                <a:lnTo>
                  <a:pt x="35310" y="6311"/>
                </a:lnTo>
                <a:lnTo>
                  <a:pt x="35113" y="6238"/>
                </a:lnTo>
                <a:lnTo>
                  <a:pt x="34915" y="6188"/>
                </a:lnTo>
                <a:lnTo>
                  <a:pt x="34719" y="6162"/>
                </a:lnTo>
                <a:lnTo>
                  <a:pt x="34497" y="6188"/>
                </a:lnTo>
                <a:lnTo>
                  <a:pt x="34275" y="6238"/>
                </a:lnTo>
                <a:lnTo>
                  <a:pt x="34076" y="6334"/>
                </a:lnTo>
                <a:lnTo>
                  <a:pt x="33930" y="6483"/>
                </a:lnTo>
                <a:lnTo>
                  <a:pt x="33781" y="6656"/>
                </a:lnTo>
                <a:lnTo>
                  <a:pt x="33708" y="6852"/>
                </a:lnTo>
                <a:lnTo>
                  <a:pt x="33635" y="7100"/>
                </a:lnTo>
                <a:lnTo>
                  <a:pt x="33609" y="7372"/>
                </a:lnTo>
                <a:lnTo>
                  <a:pt x="33635" y="7641"/>
                </a:lnTo>
                <a:lnTo>
                  <a:pt x="33708" y="7889"/>
                </a:lnTo>
                <a:lnTo>
                  <a:pt x="33807" y="8085"/>
                </a:lnTo>
                <a:lnTo>
                  <a:pt x="33930" y="8258"/>
                </a:lnTo>
                <a:lnTo>
                  <a:pt x="34102" y="8381"/>
                </a:lnTo>
                <a:lnTo>
                  <a:pt x="34298" y="8480"/>
                </a:lnTo>
                <a:lnTo>
                  <a:pt x="34546" y="8553"/>
                </a:lnTo>
                <a:lnTo>
                  <a:pt x="34792" y="8579"/>
                </a:lnTo>
                <a:lnTo>
                  <a:pt x="35087" y="8553"/>
                </a:lnTo>
                <a:lnTo>
                  <a:pt x="35286" y="8529"/>
                </a:lnTo>
                <a:lnTo>
                  <a:pt x="35482" y="8480"/>
                </a:lnTo>
                <a:lnTo>
                  <a:pt x="35508" y="6434"/>
                </a:lnTo>
                <a:close/>
                <a:moveTo>
                  <a:pt x="31905" y="6828"/>
                </a:moveTo>
                <a:lnTo>
                  <a:pt x="31955" y="7050"/>
                </a:lnTo>
                <a:lnTo>
                  <a:pt x="31955" y="7272"/>
                </a:lnTo>
                <a:lnTo>
                  <a:pt x="31955" y="7495"/>
                </a:lnTo>
                <a:lnTo>
                  <a:pt x="29219" y="7495"/>
                </a:lnTo>
                <a:lnTo>
                  <a:pt x="29245" y="7740"/>
                </a:lnTo>
                <a:lnTo>
                  <a:pt x="29318" y="7939"/>
                </a:lnTo>
                <a:lnTo>
                  <a:pt x="29418" y="8135"/>
                </a:lnTo>
                <a:lnTo>
                  <a:pt x="29540" y="8258"/>
                </a:lnTo>
                <a:lnTo>
                  <a:pt x="29689" y="8381"/>
                </a:lnTo>
                <a:lnTo>
                  <a:pt x="29862" y="8480"/>
                </a:lnTo>
                <a:lnTo>
                  <a:pt x="30058" y="8529"/>
                </a:lnTo>
                <a:lnTo>
                  <a:pt x="30256" y="8553"/>
                </a:lnTo>
                <a:lnTo>
                  <a:pt x="30651" y="8553"/>
                </a:lnTo>
                <a:lnTo>
                  <a:pt x="31045" y="8503"/>
                </a:lnTo>
                <a:lnTo>
                  <a:pt x="31241" y="8456"/>
                </a:lnTo>
                <a:lnTo>
                  <a:pt x="31440" y="8407"/>
                </a:lnTo>
                <a:lnTo>
                  <a:pt x="31612" y="8331"/>
                </a:lnTo>
                <a:lnTo>
                  <a:pt x="31759" y="8258"/>
                </a:lnTo>
                <a:lnTo>
                  <a:pt x="31759" y="9023"/>
                </a:lnTo>
                <a:lnTo>
                  <a:pt x="31390" y="9170"/>
                </a:lnTo>
                <a:lnTo>
                  <a:pt x="31019" y="9269"/>
                </a:lnTo>
                <a:lnTo>
                  <a:pt x="30823" y="9293"/>
                </a:lnTo>
                <a:lnTo>
                  <a:pt x="30601" y="9319"/>
                </a:lnTo>
                <a:lnTo>
                  <a:pt x="30157" y="9293"/>
                </a:lnTo>
                <a:lnTo>
                  <a:pt x="29935" y="9269"/>
                </a:lnTo>
                <a:lnTo>
                  <a:pt x="29736" y="9219"/>
                </a:lnTo>
                <a:lnTo>
                  <a:pt x="29540" y="9146"/>
                </a:lnTo>
                <a:lnTo>
                  <a:pt x="29368" y="9070"/>
                </a:lnTo>
                <a:lnTo>
                  <a:pt x="29195" y="8974"/>
                </a:lnTo>
                <a:lnTo>
                  <a:pt x="29047" y="8874"/>
                </a:lnTo>
                <a:lnTo>
                  <a:pt x="28924" y="8752"/>
                </a:lnTo>
                <a:lnTo>
                  <a:pt x="28801" y="8629"/>
                </a:lnTo>
                <a:lnTo>
                  <a:pt x="28678" y="8480"/>
                </a:lnTo>
                <a:lnTo>
                  <a:pt x="28602" y="8331"/>
                </a:lnTo>
                <a:lnTo>
                  <a:pt x="28529" y="8184"/>
                </a:lnTo>
                <a:lnTo>
                  <a:pt x="28456" y="8012"/>
                </a:lnTo>
                <a:lnTo>
                  <a:pt x="28406" y="7839"/>
                </a:lnTo>
                <a:lnTo>
                  <a:pt x="28380" y="7667"/>
                </a:lnTo>
                <a:lnTo>
                  <a:pt x="28380" y="7469"/>
                </a:lnTo>
                <a:lnTo>
                  <a:pt x="28380" y="7296"/>
                </a:lnTo>
                <a:lnTo>
                  <a:pt x="28380" y="7100"/>
                </a:lnTo>
                <a:lnTo>
                  <a:pt x="28406" y="6901"/>
                </a:lnTo>
                <a:lnTo>
                  <a:pt x="28456" y="6705"/>
                </a:lnTo>
                <a:lnTo>
                  <a:pt x="28529" y="6533"/>
                </a:lnTo>
                <a:lnTo>
                  <a:pt x="28602" y="6360"/>
                </a:lnTo>
                <a:lnTo>
                  <a:pt x="28678" y="6212"/>
                </a:lnTo>
                <a:lnTo>
                  <a:pt x="28775" y="6065"/>
                </a:lnTo>
                <a:lnTo>
                  <a:pt x="28900" y="5942"/>
                </a:lnTo>
                <a:lnTo>
                  <a:pt x="29023" y="5817"/>
                </a:lnTo>
                <a:lnTo>
                  <a:pt x="29169" y="5720"/>
                </a:lnTo>
                <a:lnTo>
                  <a:pt x="29318" y="5621"/>
                </a:lnTo>
                <a:lnTo>
                  <a:pt x="29467" y="5548"/>
                </a:lnTo>
                <a:lnTo>
                  <a:pt x="29640" y="5472"/>
                </a:lnTo>
                <a:lnTo>
                  <a:pt x="29812" y="5448"/>
                </a:lnTo>
                <a:lnTo>
                  <a:pt x="30008" y="5422"/>
                </a:lnTo>
                <a:lnTo>
                  <a:pt x="30207" y="5399"/>
                </a:lnTo>
                <a:lnTo>
                  <a:pt x="30429" y="5422"/>
                </a:lnTo>
                <a:lnTo>
                  <a:pt x="30625" y="5448"/>
                </a:lnTo>
                <a:lnTo>
                  <a:pt x="30797" y="5498"/>
                </a:lnTo>
                <a:lnTo>
                  <a:pt x="30970" y="5548"/>
                </a:lnTo>
                <a:lnTo>
                  <a:pt x="31142" y="5644"/>
                </a:lnTo>
                <a:lnTo>
                  <a:pt x="31291" y="5744"/>
                </a:lnTo>
                <a:lnTo>
                  <a:pt x="31414" y="5843"/>
                </a:lnTo>
                <a:lnTo>
                  <a:pt x="31537" y="5989"/>
                </a:lnTo>
                <a:lnTo>
                  <a:pt x="31636" y="6138"/>
                </a:lnTo>
                <a:lnTo>
                  <a:pt x="31735" y="6287"/>
                </a:lnTo>
                <a:lnTo>
                  <a:pt x="31808" y="6460"/>
                </a:lnTo>
                <a:lnTo>
                  <a:pt x="31882" y="6632"/>
                </a:lnTo>
                <a:lnTo>
                  <a:pt x="31905" y="6828"/>
                </a:lnTo>
                <a:close/>
                <a:moveTo>
                  <a:pt x="31095" y="6901"/>
                </a:moveTo>
                <a:lnTo>
                  <a:pt x="31069" y="6729"/>
                </a:lnTo>
                <a:lnTo>
                  <a:pt x="31019" y="6582"/>
                </a:lnTo>
                <a:lnTo>
                  <a:pt x="30970" y="6460"/>
                </a:lnTo>
                <a:lnTo>
                  <a:pt x="30873" y="6360"/>
                </a:lnTo>
                <a:lnTo>
                  <a:pt x="30774" y="6261"/>
                </a:lnTo>
                <a:lnTo>
                  <a:pt x="30651" y="6212"/>
                </a:lnTo>
                <a:lnTo>
                  <a:pt x="30502" y="6162"/>
                </a:lnTo>
                <a:lnTo>
                  <a:pt x="30329" y="6138"/>
                </a:lnTo>
                <a:lnTo>
                  <a:pt x="30157" y="6138"/>
                </a:lnTo>
                <a:lnTo>
                  <a:pt x="29984" y="6188"/>
                </a:lnTo>
                <a:lnTo>
                  <a:pt x="29836" y="6238"/>
                </a:lnTo>
                <a:lnTo>
                  <a:pt x="29689" y="6334"/>
                </a:lnTo>
                <a:lnTo>
                  <a:pt x="29540" y="6434"/>
                </a:lnTo>
                <a:lnTo>
                  <a:pt x="29418" y="6582"/>
                </a:lnTo>
                <a:lnTo>
                  <a:pt x="29318" y="6729"/>
                </a:lnTo>
                <a:lnTo>
                  <a:pt x="29269" y="6901"/>
                </a:lnTo>
                <a:lnTo>
                  <a:pt x="31095" y="6901"/>
                </a:lnTo>
                <a:close/>
                <a:moveTo>
                  <a:pt x="20294" y="5399"/>
                </a:moveTo>
                <a:lnTo>
                  <a:pt x="21106" y="5399"/>
                </a:lnTo>
                <a:lnTo>
                  <a:pt x="21083" y="9047"/>
                </a:lnTo>
                <a:lnTo>
                  <a:pt x="20785" y="9146"/>
                </a:lnTo>
                <a:lnTo>
                  <a:pt x="20440" y="9219"/>
                </a:lnTo>
                <a:lnTo>
                  <a:pt x="20072" y="9269"/>
                </a:lnTo>
                <a:lnTo>
                  <a:pt x="19677" y="9293"/>
                </a:lnTo>
                <a:lnTo>
                  <a:pt x="19429" y="9293"/>
                </a:lnTo>
                <a:lnTo>
                  <a:pt x="19207" y="9269"/>
                </a:lnTo>
                <a:lnTo>
                  <a:pt x="18985" y="9219"/>
                </a:lnTo>
                <a:lnTo>
                  <a:pt x="18789" y="9170"/>
                </a:lnTo>
                <a:lnTo>
                  <a:pt x="18590" y="9096"/>
                </a:lnTo>
                <a:lnTo>
                  <a:pt x="18418" y="8997"/>
                </a:lnTo>
                <a:lnTo>
                  <a:pt x="18271" y="8898"/>
                </a:lnTo>
                <a:lnTo>
                  <a:pt x="18122" y="8775"/>
                </a:lnTo>
                <a:lnTo>
                  <a:pt x="18000" y="8652"/>
                </a:lnTo>
                <a:lnTo>
                  <a:pt x="17877" y="8503"/>
                </a:lnTo>
                <a:lnTo>
                  <a:pt x="17780" y="8357"/>
                </a:lnTo>
                <a:lnTo>
                  <a:pt x="17704" y="8184"/>
                </a:lnTo>
                <a:lnTo>
                  <a:pt x="17655" y="7986"/>
                </a:lnTo>
                <a:lnTo>
                  <a:pt x="17605" y="7790"/>
                </a:lnTo>
                <a:lnTo>
                  <a:pt x="17581" y="7568"/>
                </a:lnTo>
                <a:lnTo>
                  <a:pt x="17581" y="7346"/>
                </a:lnTo>
                <a:lnTo>
                  <a:pt x="17581" y="7124"/>
                </a:lnTo>
                <a:lnTo>
                  <a:pt x="17605" y="6927"/>
                </a:lnTo>
                <a:lnTo>
                  <a:pt x="17655" y="6729"/>
                </a:lnTo>
                <a:lnTo>
                  <a:pt x="17704" y="6557"/>
                </a:lnTo>
                <a:lnTo>
                  <a:pt x="17780" y="6384"/>
                </a:lnTo>
                <a:lnTo>
                  <a:pt x="17853" y="6212"/>
                </a:lnTo>
                <a:lnTo>
                  <a:pt x="17950" y="6065"/>
                </a:lnTo>
                <a:lnTo>
                  <a:pt x="18073" y="5942"/>
                </a:lnTo>
                <a:lnTo>
                  <a:pt x="18196" y="5817"/>
                </a:lnTo>
                <a:lnTo>
                  <a:pt x="18321" y="5720"/>
                </a:lnTo>
                <a:lnTo>
                  <a:pt x="18467" y="5621"/>
                </a:lnTo>
                <a:lnTo>
                  <a:pt x="18640" y="5548"/>
                </a:lnTo>
                <a:lnTo>
                  <a:pt x="18812" y="5498"/>
                </a:lnTo>
                <a:lnTo>
                  <a:pt x="18985" y="5448"/>
                </a:lnTo>
                <a:lnTo>
                  <a:pt x="19183" y="5422"/>
                </a:lnTo>
                <a:lnTo>
                  <a:pt x="19379" y="5422"/>
                </a:lnTo>
                <a:lnTo>
                  <a:pt x="19627" y="5422"/>
                </a:lnTo>
                <a:lnTo>
                  <a:pt x="19873" y="5472"/>
                </a:lnTo>
                <a:lnTo>
                  <a:pt x="20095" y="5548"/>
                </a:lnTo>
                <a:lnTo>
                  <a:pt x="20294" y="5670"/>
                </a:lnTo>
                <a:lnTo>
                  <a:pt x="20294" y="5399"/>
                </a:lnTo>
                <a:close/>
                <a:moveTo>
                  <a:pt x="20294" y="6410"/>
                </a:moveTo>
                <a:lnTo>
                  <a:pt x="20121" y="6287"/>
                </a:lnTo>
                <a:lnTo>
                  <a:pt x="19923" y="6212"/>
                </a:lnTo>
                <a:lnTo>
                  <a:pt x="19727" y="6162"/>
                </a:lnTo>
                <a:lnTo>
                  <a:pt x="19528" y="6162"/>
                </a:lnTo>
                <a:lnTo>
                  <a:pt x="19282" y="6162"/>
                </a:lnTo>
                <a:lnTo>
                  <a:pt x="19060" y="6238"/>
                </a:lnTo>
                <a:lnTo>
                  <a:pt x="18888" y="6334"/>
                </a:lnTo>
                <a:lnTo>
                  <a:pt x="18715" y="6483"/>
                </a:lnTo>
                <a:lnTo>
                  <a:pt x="18590" y="6656"/>
                </a:lnTo>
                <a:lnTo>
                  <a:pt x="18493" y="6852"/>
                </a:lnTo>
                <a:lnTo>
                  <a:pt x="18444" y="7100"/>
                </a:lnTo>
                <a:lnTo>
                  <a:pt x="18418" y="7346"/>
                </a:lnTo>
                <a:lnTo>
                  <a:pt x="18444" y="7641"/>
                </a:lnTo>
                <a:lnTo>
                  <a:pt x="18493" y="7863"/>
                </a:lnTo>
                <a:lnTo>
                  <a:pt x="18590" y="8085"/>
                </a:lnTo>
                <a:lnTo>
                  <a:pt x="18715" y="8258"/>
                </a:lnTo>
                <a:lnTo>
                  <a:pt x="18888" y="8381"/>
                </a:lnTo>
                <a:lnTo>
                  <a:pt x="19110" y="8480"/>
                </a:lnTo>
                <a:lnTo>
                  <a:pt x="19332" y="8529"/>
                </a:lnTo>
                <a:lnTo>
                  <a:pt x="19601" y="8553"/>
                </a:lnTo>
                <a:lnTo>
                  <a:pt x="19899" y="8529"/>
                </a:lnTo>
                <a:lnTo>
                  <a:pt x="20095" y="8503"/>
                </a:lnTo>
                <a:lnTo>
                  <a:pt x="20294" y="8480"/>
                </a:lnTo>
                <a:lnTo>
                  <a:pt x="20294" y="6410"/>
                </a:lnTo>
                <a:close/>
                <a:moveTo>
                  <a:pt x="25004" y="13312"/>
                </a:moveTo>
                <a:lnTo>
                  <a:pt x="26162" y="13312"/>
                </a:lnTo>
                <a:lnTo>
                  <a:pt x="26162" y="12941"/>
                </a:lnTo>
                <a:lnTo>
                  <a:pt x="25423" y="12941"/>
                </a:lnTo>
                <a:lnTo>
                  <a:pt x="25423" y="12719"/>
                </a:lnTo>
                <a:lnTo>
                  <a:pt x="26039" y="12719"/>
                </a:lnTo>
                <a:lnTo>
                  <a:pt x="26039" y="12400"/>
                </a:lnTo>
                <a:lnTo>
                  <a:pt x="25423" y="12400"/>
                </a:lnTo>
                <a:lnTo>
                  <a:pt x="25423" y="12251"/>
                </a:lnTo>
                <a:lnTo>
                  <a:pt x="26162" y="12251"/>
                </a:lnTo>
                <a:lnTo>
                  <a:pt x="26162" y="11882"/>
                </a:lnTo>
                <a:lnTo>
                  <a:pt x="25004" y="11882"/>
                </a:lnTo>
                <a:lnTo>
                  <a:pt x="25004" y="13312"/>
                </a:lnTo>
                <a:close/>
                <a:moveTo>
                  <a:pt x="22439" y="13312"/>
                </a:moveTo>
                <a:lnTo>
                  <a:pt x="22857" y="13312"/>
                </a:lnTo>
                <a:lnTo>
                  <a:pt x="22857" y="12768"/>
                </a:lnTo>
                <a:lnTo>
                  <a:pt x="23473" y="12768"/>
                </a:lnTo>
                <a:lnTo>
                  <a:pt x="23473" y="12449"/>
                </a:lnTo>
                <a:lnTo>
                  <a:pt x="22857" y="12449"/>
                </a:lnTo>
                <a:lnTo>
                  <a:pt x="22857" y="12251"/>
                </a:lnTo>
                <a:lnTo>
                  <a:pt x="23596" y="12251"/>
                </a:lnTo>
                <a:lnTo>
                  <a:pt x="23596" y="11882"/>
                </a:lnTo>
                <a:lnTo>
                  <a:pt x="22439" y="11882"/>
                </a:lnTo>
                <a:lnTo>
                  <a:pt x="22439" y="13312"/>
                </a:lnTo>
                <a:close/>
                <a:moveTo>
                  <a:pt x="25101" y="8801"/>
                </a:moveTo>
                <a:lnTo>
                  <a:pt x="24952" y="8924"/>
                </a:lnTo>
                <a:lnTo>
                  <a:pt x="24806" y="9023"/>
                </a:lnTo>
                <a:lnTo>
                  <a:pt x="24633" y="9096"/>
                </a:lnTo>
                <a:lnTo>
                  <a:pt x="24435" y="9170"/>
                </a:lnTo>
                <a:lnTo>
                  <a:pt x="24239" y="9243"/>
                </a:lnTo>
                <a:lnTo>
                  <a:pt x="24017" y="9269"/>
                </a:lnTo>
                <a:lnTo>
                  <a:pt x="23795" y="9293"/>
                </a:lnTo>
                <a:lnTo>
                  <a:pt x="23547" y="9319"/>
                </a:lnTo>
                <a:lnTo>
                  <a:pt x="23202" y="9293"/>
                </a:lnTo>
                <a:lnTo>
                  <a:pt x="22857" y="9243"/>
                </a:lnTo>
                <a:lnTo>
                  <a:pt x="22486" y="9170"/>
                </a:lnTo>
                <a:lnTo>
                  <a:pt x="22143" y="9047"/>
                </a:lnTo>
                <a:lnTo>
                  <a:pt x="22117" y="3624"/>
                </a:lnTo>
                <a:lnTo>
                  <a:pt x="22930" y="3624"/>
                </a:lnTo>
                <a:lnTo>
                  <a:pt x="22930" y="5621"/>
                </a:lnTo>
                <a:lnTo>
                  <a:pt x="23202" y="5522"/>
                </a:lnTo>
                <a:lnTo>
                  <a:pt x="23450" y="5472"/>
                </a:lnTo>
                <a:lnTo>
                  <a:pt x="23670" y="5422"/>
                </a:lnTo>
                <a:lnTo>
                  <a:pt x="23844" y="5422"/>
                </a:lnTo>
                <a:lnTo>
                  <a:pt x="24040" y="5422"/>
                </a:lnTo>
                <a:lnTo>
                  <a:pt x="24239" y="5448"/>
                </a:lnTo>
                <a:lnTo>
                  <a:pt x="24411" y="5498"/>
                </a:lnTo>
                <a:lnTo>
                  <a:pt x="24584" y="5571"/>
                </a:lnTo>
                <a:lnTo>
                  <a:pt x="24756" y="5644"/>
                </a:lnTo>
                <a:lnTo>
                  <a:pt x="24903" y="5720"/>
                </a:lnTo>
                <a:lnTo>
                  <a:pt x="25028" y="5817"/>
                </a:lnTo>
                <a:lnTo>
                  <a:pt x="25151" y="5942"/>
                </a:lnTo>
                <a:lnTo>
                  <a:pt x="25274" y="6089"/>
                </a:lnTo>
                <a:lnTo>
                  <a:pt x="25373" y="6238"/>
                </a:lnTo>
                <a:lnTo>
                  <a:pt x="25446" y="6384"/>
                </a:lnTo>
                <a:lnTo>
                  <a:pt x="25519" y="6557"/>
                </a:lnTo>
                <a:lnTo>
                  <a:pt x="25569" y="6755"/>
                </a:lnTo>
                <a:lnTo>
                  <a:pt x="25619" y="6927"/>
                </a:lnTo>
                <a:lnTo>
                  <a:pt x="25642" y="7150"/>
                </a:lnTo>
                <a:lnTo>
                  <a:pt x="25642" y="7372"/>
                </a:lnTo>
                <a:lnTo>
                  <a:pt x="25642" y="7591"/>
                </a:lnTo>
                <a:lnTo>
                  <a:pt x="25619" y="7790"/>
                </a:lnTo>
                <a:lnTo>
                  <a:pt x="25569" y="7986"/>
                </a:lnTo>
                <a:lnTo>
                  <a:pt x="25519" y="8184"/>
                </a:lnTo>
                <a:lnTo>
                  <a:pt x="25446" y="8357"/>
                </a:lnTo>
                <a:lnTo>
                  <a:pt x="25347" y="8529"/>
                </a:lnTo>
                <a:lnTo>
                  <a:pt x="25224" y="8652"/>
                </a:lnTo>
                <a:lnTo>
                  <a:pt x="25101" y="8801"/>
                </a:lnTo>
                <a:close/>
                <a:moveTo>
                  <a:pt x="24806" y="7372"/>
                </a:moveTo>
                <a:lnTo>
                  <a:pt x="24780" y="7100"/>
                </a:lnTo>
                <a:lnTo>
                  <a:pt x="24730" y="6852"/>
                </a:lnTo>
                <a:lnTo>
                  <a:pt x="24633" y="6656"/>
                </a:lnTo>
                <a:lnTo>
                  <a:pt x="24508" y="6483"/>
                </a:lnTo>
                <a:lnTo>
                  <a:pt x="24336" y="6334"/>
                </a:lnTo>
                <a:lnTo>
                  <a:pt x="24163" y="6238"/>
                </a:lnTo>
                <a:lnTo>
                  <a:pt x="23941" y="6188"/>
                </a:lnTo>
                <a:lnTo>
                  <a:pt x="23696" y="6162"/>
                </a:lnTo>
                <a:lnTo>
                  <a:pt x="23473" y="6188"/>
                </a:lnTo>
                <a:lnTo>
                  <a:pt x="23275" y="6238"/>
                </a:lnTo>
                <a:lnTo>
                  <a:pt x="23079" y="6287"/>
                </a:lnTo>
                <a:lnTo>
                  <a:pt x="22930" y="6360"/>
                </a:lnTo>
                <a:lnTo>
                  <a:pt x="22930" y="8430"/>
                </a:lnTo>
                <a:lnTo>
                  <a:pt x="23103" y="8503"/>
                </a:lnTo>
                <a:lnTo>
                  <a:pt x="23275" y="8529"/>
                </a:lnTo>
                <a:lnTo>
                  <a:pt x="23450" y="8553"/>
                </a:lnTo>
                <a:lnTo>
                  <a:pt x="23622" y="8579"/>
                </a:lnTo>
                <a:lnTo>
                  <a:pt x="23892" y="8553"/>
                </a:lnTo>
                <a:lnTo>
                  <a:pt x="24140" y="8480"/>
                </a:lnTo>
                <a:lnTo>
                  <a:pt x="24336" y="8381"/>
                </a:lnTo>
                <a:lnTo>
                  <a:pt x="24508" y="8258"/>
                </a:lnTo>
                <a:lnTo>
                  <a:pt x="24633" y="8085"/>
                </a:lnTo>
                <a:lnTo>
                  <a:pt x="24730" y="7889"/>
                </a:lnTo>
                <a:lnTo>
                  <a:pt x="24780" y="7641"/>
                </a:lnTo>
                <a:lnTo>
                  <a:pt x="24806" y="7372"/>
                </a:lnTo>
                <a:close/>
                <a:moveTo>
                  <a:pt x="38466" y="13312"/>
                </a:moveTo>
                <a:lnTo>
                  <a:pt x="39626" y="13312"/>
                </a:lnTo>
                <a:lnTo>
                  <a:pt x="39626" y="12941"/>
                </a:lnTo>
                <a:lnTo>
                  <a:pt x="38860" y="12941"/>
                </a:lnTo>
                <a:lnTo>
                  <a:pt x="38860" y="12719"/>
                </a:lnTo>
                <a:lnTo>
                  <a:pt x="39503" y="12719"/>
                </a:lnTo>
                <a:lnTo>
                  <a:pt x="39503" y="12400"/>
                </a:lnTo>
                <a:lnTo>
                  <a:pt x="38860" y="12400"/>
                </a:lnTo>
                <a:lnTo>
                  <a:pt x="38860" y="12251"/>
                </a:lnTo>
                <a:lnTo>
                  <a:pt x="39626" y="12251"/>
                </a:lnTo>
                <a:lnTo>
                  <a:pt x="39626" y="11882"/>
                </a:lnTo>
                <a:lnTo>
                  <a:pt x="38466" y="11882"/>
                </a:lnTo>
                <a:lnTo>
                  <a:pt x="38466" y="13312"/>
                </a:lnTo>
                <a:close/>
              </a:path>
            </a:pathLst>
          </a:custGeom>
          <a:solidFill>
            <a:srgbClr val="194E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Placeholder 1"/>
          <p:cNvSpPr>
            <a:spLocks noGrp="1"/>
          </p:cNvSpPr>
          <p:nvPr>
            <p:ph type="title"/>
          </p:nvPr>
        </p:nvSpPr>
        <p:spPr>
          <a:xfrm>
            <a:off x="323088" y="347413"/>
            <a:ext cx="13987008" cy="1079598"/>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23089" y="1427015"/>
            <a:ext cx="13984225" cy="2209836"/>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499" r:id="rId1"/>
    <p:sldLayoutId id="2147484500" r:id="rId2"/>
    <p:sldLayoutId id="2147484501" r:id="rId3"/>
    <p:sldLayoutId id="2147484502" r:id="rId4"/>
    <p:sldLayoutId id="2147484503" r:id="rId5"/>
    <p:sldLayoutId id="2147484504" r:id="rId6"/>
    <p:sldLayoutId id="2147484505" r:id="rId7"/>
    <p:sldLayoutId id="2147484506" r:id="rId8"/>
    <p:sldLayoutId id="2147484507" r:id="rId9"/>
    <p:sldLayoutId id="2147484508" r:id="rId10"/>
    <p:sldLayoutId id="2147484509" r:id="rId11"/>
    <p:sldLayoutId id="2147484510" r:id="rId12"/>
    <p:sldLayoutId id="2147484511" r:id="rId13"/>
    <p:sldLayoutId id="2147484512" r:id="rId14"/>
    <p:sldLayoutId id="2147484513" r:id="rId15"/>
    <p:sldLayoutId id="2147484514" r:id="rId16"/>
    <p:sldLayoutId id="2147484515" r:id="rId17"/>
    <p:sldLayoutId id="2147484516" r:id="rId18"/>
    <p:sldLayoutId id="2147484517" r:id="rId19"/>
    <p:sldLayoutId id="2147484518" r:id="rId20"/>
    <p:sldLayoutId id="2147484519" r:id="rId21"/>
    <p:sldLayoutId id="2147484520" r:id="rId22"/>
    <p:sldLayoutId id="2147484521" r:id="rId23"/>
    <p:sldLayoutId id="2147484522" r:id="rId24"/>
    <p:sldLayoutId id="2147484523" r:id="rId25"/>
    <p:sldLayoutId id="2147484524" r:id="rId26"/>
    <p:sldLayoutId id="2147484525" r:id="rId27"/>
    <p:sldLayoutId id="2147484526" r:id="rId28"/>
    <p:sldLayoutId id="2147484527" r:id="rId29"/>
    <p:sldLayoutId id="2147484528" r:id="rId30"/>
    <p:sldLayoutId id="2147484529" r:id="rId31"/>
    <p:sldLayoutId id="2147484530" r:id="rId32"/>
    <p:sldLayoutId id="2147484531" r:id="rId33"/>
    <p:sldLayoutId id="2147484532" r:id="rId34"/>
    <p:sldLayoutId id="2147484533" r:id="rId35"/>
    <p:sldLayoutId id="2147484534" r:id="rId36"/>
    <p:sldLayoutId id="2147484535" r:id="rId37"/>
    <p:sldLayoutId id="2147484536" r:id="rId38"/>
  </p:sldLayoutIdLst>
  <p:transition>
    <p:fade/>
  </p:transition>
  <p:timing>
    <p:tnLst>
      <p:par>
        <p:cTn id="1" dur="indefinite" restart="never" nodeType="tmRoot"/>
      </p:par>
    </p:tnLst>
  </p:timing>
  <p:txStyles>
    <p:titleStyle>
      <a:lvl1pPr algn="l" defTabSz="1097278" rtl="0" eaLnBrk="1" latinLnBrk="0" hangingPunct="1">
        <a:lnSpc>
          <a:spcPct val="90000"/>
        </a:lnSpc>
        <a:spcBef>
          <a:spcPct val="0"/>
        </a:spcBef>
        <a:buNone/>
        <a:defRPr lang="en-US" sz="5400" b="0" kern="1200" cap="none" spc="-120" baseline="0" dirty="0" smtClean="0">
          <a:ln w="3175">
            <a:noFill/>
          </a:ln>
          <a:gradFill>
            <a:gsLst>
              <a:gs pos="1250">
                <a:schemeClr val="tx2"/>
              </a:gs>
              <a:gs pos="100000">
                <a:schemeClr val="tx2"/>
              </a:gs>
            </a:gsLst>
            <a:lin ang="5400000" scaled="0"/>
          </a:gradFill>
          <a:effectLst/>
          <a:latin typeface="+mj-lt"/>
          <a:ea typeface="+mn-ea"/>
          <a:cs typeface="Arial" panose="020B0604020202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100000">
                <a:schemeClr val="tx1"/>
              </a:gs>
            </a:gsLst>
            <a:lin ang="5400000" scaled="0"/>
          </a:gradFill>
          <a:latin typeface="+mj-lt"/>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6744" y="386073"/>
            <a:ext cx="13245156" cy="634789"/>
          </a:xfrm>
          <a:prstGeom prst="rect">
            <a:avLst/>
          </a:prstGeom>
        </p:spPr>
        <p:txBody>
          <a:bodyPr vert="horz" wrap="square" lIns="0" tIns="0" rIns="0" bIns="0" rtlCol="0" anchor="t" anchorCtr="0">
            <a:spAutoFit/>
          </a:bodyPr>
          <a:lstStyle/>
          <a:p>
            <a:r>
              <a:rPr lang="en-US" dirty="0" smtClean="0"/>
              <a:t>Master Title Style</a:t>
            </a:r>
            <a:endParaRPr lang="en-US" dirty="0"/>
          </a:p>
        </p:txBody>
      </p:sp>
      <p:pic>
        <p:nvPicPr>
          <p:cNvPr id="5" name="Picture 4" descr="Bottom_Viz_August-02.png"/>
          <p:cNvPicPr>
            <a:picLocks noChangeAspect="1"/>
          </p:cNvPicPr>
          <p:nvPr/>
        </p:nvPicPr>
        <p:blipFill rotWithShape="1">
          <a:blip r:embed="rId19" cstate="print">
            <a:extLst>
              <a:ext uri="{28A0092B-C50C-407E-A947-70E740481C1C}">
                <a14:useLocalDpi xmlns:a14="http://schemas.microsoft.com/office/drawing/2010/main" val="0"/>
              </a:ext>
            </a:extLst>
          </a:blip>
          <a:srcRect b="18483"/>
          <a:stretch/>
        </p:blipFill>
        <p:spPr>
          <a:xfrm flipH="1">
            <a:off x="0" y="6932613"/>
            <a:ext cx="14630400" cy="1296987"/>
          </a:xfrm>
          <a:prstGeom prst="rect">
            <a:avLst/>
          </a:prstGeom>
        </p:spPr>
      </p:pic>
      <p:pic>
        <p:nvPicPr>
          <p:cNvPr id="7" name="Picture 6" descr="tableau_white.eps"/>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2669430" y="7725389"/>
            <a:ext cx="1727328" cy="359023"/>
          </a:xfrm>
          <a:prstGeom prst="rect">
            <a:avLst/>
          </a:prstGeom>
        </p:spPr>
      </p:pic>
    </p:spTree>
    <p:extLst>
      <p:ext uri="{BB962C8B-B14F-4D97-AF65-F5344CB8AC3E}">
        <p14:creationId xmlns:p14="http://schemas.microsoft.com/office/powerpoint/2010/main" val="3784958868"/>
      </p:ext>
    </p:extLst>
  </p:cSld>
  <p:clrMap bg1="lt1" tx1="dk1" bg2="lt2" tx2="dk2" accent1="accent1" accent2="accent2" accent3="accent3" accent4="accent4" accent5="accent5" accent6="accent6" hlink="hlink" folHlink="folHlink"/>
  <p:sldLayoutIdLst>
    <p:sldLayoutId id="2147484549" r:id="rId1"/>
    <p:sldLayoutId id="2147484550" r:id="rId2"/>
    <p:sldLayoutId id="2147484551" r:id="rId3"/>
    <p:sldLayoutId id="2147484552" r:id="rId4"/>
    <p:sldLayoutId id="2147484553" r:id="rId5"/>
    <p:sldLayoutId id="2147484554" r:id="rId6"/>
    <p:sldLayoutId id="2147484555" r:id="rId7"/>
    <p:sldLayoutId id="2147484556" r:id="rId8"/>
    <p:sldLayoutId id="2147484557" r:id="rId9"/>
    <p:sldLayoutId id="2147484558" r:id="rId10"/>
    <p:sldLayoutId id="2147484559" r:id="rId11"/>
    <p:sldLayoutId id="2147484560" r:id="rId12"/>
    <p:sldLayoutId id="2147484561" r:id="rId13"/>
    <p:sldLayoutId id="2147484562" r:id="rId14"/>
    <p:sldLayoutId id="2147484563" r:id="rId15"/>
    <p:sldLayoutId id="2147484564" r:id="rId16"/>
    <p:sldLayoutId id="2147484565" r:id="rId17"/>
  </p:sldLayoutIdLst>
  <p:timing>
    <p:tnLst>
      <p:par>
        <p:cTn id="1" dur="indefinite" restart="never" nodeType="tmRoot"/>
      </p:par>
    </p:tnLst>
  </p:timing>
  <p:txStyles>
    <p:titleStyle>
      <a:lvl1pPr algn="l" defTabSz="1306221" rtl="0" eaLnBrk="1" latinLnBrk="0" hangingPunct="1">
        <a:lnSpc>
          <a:spcPct val="90000"/>
        </a:lnSpc>
        <a:spcBef>
          <a:spcPct val="0"/>
        </a:spcBef>
        <a:buNone/>
        <a:defRPr sz="4500" b="0" i="0" kern="1200">
          <a:solidFill>
            <a:schemeClr val="accent5"/>
          </a:solidFill>
          <a:latin typeface="+mj-lt"/>
          <a:ea typeface="+mj-ea"/>
          <a:cs typeface="Gill Sans MT"/>
        </a:defRPr>
      </a:lvl1pPr>
    </p:titleStyle>
    <p:bodyStyle>
      <a:lvl1pPr marL="489834" indent="-489834" algn="l" defTabSz="1306221" rtl="0" eaLnBrk="1" latinLnBrk="0" hangingPunct="1">
        <a:spcBef>
          <a:spcPct val="20000"/>
        </a:spcBef>
        <a:buFont typeface="Arial" panose="020B0604020202020204" pitchFamily="34" charset="0"/>
        <a:buChar char="•"/>
        <a:defRPr sz="4600" kern="1200">
          <a:solidFill>
            <a:schemeClr val="tx1"/>
          </a:solidFill>
          <a:latin typeface="+mn-lt"/>
          <a:ea typeface="+mn-ea"/>
          <a:cs typeface="+mn-cs"/>
        </a:defRPr>
      </a:lvl1pPr>
      <a:lvl2pPr marL="1061304" indent="-408194" algn="l" defTabSz="1306221"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2pPr>
      <a:lvl3pPr marL="1632776" indent="-326555" algn="l" defTabSz="1306221" rtl="0" eaLnBrk="1" latinLnBrk="0" hangingPunct="1">
        <a:spcBef>
          <a:spcPct val="20000"/>
        </a:spcBef>
        <a:buFont typeface="Arial" panose="020B0604020202020204" pitchFamily="34" charset="0"/>
        <a:buChar char="•"/>
        <a:defRPr sz="3400" kern="1200">
          <a:solidFill>
            <a:schemeClr val="tx1"/>
          </a:solidFill>
          <a:latin typeface="+mn-lt"/>
          <a:ea typeface="+mn-ea"/>
          <a:cs typeface="+mn-cs"/>
        </a:defRPr>
      </a:lvl3pPr>
      <a:lvl4pPr marL="228588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4pPr>
      <a:lvl5pPr marL="293899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p:bodyStyle>
    <p:otherStyle>
      <a:defPPr>
        <a:defRPr lang="en-US"/>
      </a:defPPr>
      <a:lvl1pPr marL="0" algn="l" defTabSz="1306221" rtl="0" eaLnBrk="1" latinLnBrk="0" hangingPunct="1">
        <a:defRPr sz="2600" kern="1200">
          <a:solidFill>
            <a:schemeClr val="tx1"/>
          </a:solidFill>
          <a:latin typeface="+mn-lt"/>
          <a:ea typeface="+mn-ea"/>
          <a:cs typeface="+mn-cs"/>
        </a:defRPr>
      </a:lvl1pPr>
      <a:lvl2pPr marL="653110" algn="l" defTabSz="1306221" rtl="0" eaLnBrk="1" latinLnBrk="0" hangingPunct="1">
        <a:defRPr sz="2600" kern="1200">
          <a:solidFill>
            <a:schemeClr val="tx1"/>
          </a:solidFill>
          <a:latin typeface="+mn-lt"/>
          <a:ea typeface="+mn-ea"/>
          <a:cs typeface="+mn-cs"/>
        </a:defRPr>
      </a:lvl2pPr>
      <a:lvl3pPr marL="1306221" algn="l" defTabSz="1306221" rtl="0" eaLnBrk="1" latinLnBrk="0" hangingPunct="1">
        <a:defRPr sz="2600" kern="1200">
          <a:solidFill>
            <a:schemeClr val="tx1"/>
          </a:solidFill>
          <a:latin typeface="+mn-lt"/>
          <a:ea typeface="+mn-ea"/>
          <a:cs typeface="+mn-cs"/>
        </a:defRPr>
      </a:lvl3pPr>
      <a:lvl4pPr marL="1959331" algn="l" defTabSz="1306221" rtl="0" eaLnBrk="1" latinLnBrk="0" hangingPunct="1">
        <a:defRPr sz="2600" kern="1200">
          <a:solidFill>
            <a:schemeClr val="tx1"/>
          </a:solidFill>
          <a:latin typeface="+mn-lt"/>
          <a:ea typeface="+mn-ea"/>
          <a:cs typeface="+mn-cs"/>
        </a:defRPr>
      </a:lvl4pPr>
      <a:lvl5pPr marL="2612442" algn="l" defTabSz="1306221" rtl="0" eaLnBrk="1" latinLnBrk="0" hangingPunct="1">
        <a:defRPr sz="2600" kern="1200">
          <a:solidFill>
            <a:schemeClr val="tx1"/>
          </a:solidFill>
          <a:latin typeface="+mn-lt"/>
          <a:ea typeface="+mn-ea"/>
          <a:cs typeface="+mn-cs"/>
        </a:defRPr>
      </a:lvl5pPr>
      <a:lvl6pPr marL="3265550" algn="l" defTabSz="1306221" rtl="0" eaLnBrk="1" latinLnBrk="0" hangingPunct="1">
        <a:defRPr sz="2600" kern="1200">
          <a:solidFill>
            <a:schemeClr val="tx1"/>
          </a:solidFill>
          <a:latin typeface="+mn-lt"/>
          <a:ea typeface="+mn-ea"/>
          <a:cs typeface="+mn-cs"/>
        </a:defRPr>
      </a:lvl6pPr>
      <a:lvl7pPr marL="3918661" algn="l" defTabSz="1306221" rtl="0" eaLnBrk="1" latinLnBrk="0" hangingPunct="1">
        <a:defRPr sz="2600" kern="1200">
          <a:solidFill>
            <a:schemeClr val="tx1"/>
          </a:solidFill>
          <a:latin typeface="+mn-lt"/>
          <a:ea typeface="+mn-ea"/>
          <a:cs typeface="+mn-cs"/>
        </a:defRPr>
      </a:lvl7pPr>
      <a:lvl8pPr marL="4571771" algn="l" defTabSz="1306221" rtl="0" eaLnBrk="1" latinLnBrk="0" hangingPunct="1">
        <a:defRPr sz="2600" kern="1200">
          <a:solidFill>
            <a:schemeClr val="tx1"/>
          </a:solidFill>
          <a:latin typeface="+mn-lt"/>
          <a:ea typeface="+mn-ea"/>
          <a:cs typeface="+mn-cs"/>
        </a:defRPr>
      </a:lvl8pPr>
      <a:lvl9pPr marL="5224882" algn="l" defTabSz="1306221" rtl="0" eaLnBrk="1" latinLnBrk="0" hangingPunct="1">
        <a:defRPr sz="26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6744" y="386073"/>
            <a:ext cx="13245156" cy="634789"/>
          </a:xfrm>
          <a:prstGeom prst="rect">
            <a:avLst/>
          </a:prstGeom>
        </p:spPr>
        <p:txBody>
          <a:bodyPr vert="horz" wrap="square" lIns="0" tIns="0" rIns="0" bIns="0" rtlCol="0" anchor="t" anchorCtr="0">
            <a:spAutoFit/>
          </a:bodyPr>
          <a:lstStyle/>
          <a:p>
            <a:r>
              <a:rPr lang="en-US" dirty="0" smtClean="0"/>
              <a:t>Master Title Style</a:t>
            </a:r>
            <a:endParaRPr lang="en-US" dirty="0"/>
          </a:p>
        </p:txBody>
      </p:sp>
      <p:pic>
        <p:nvPicPr>
          <p:cNvPr id="5" name="Picture 4" descr="Bottom_Viz_August-02.png"/>
          <p:cNvPicPr>
            <a:picLocks noChangeAspect="1"/>
          </p:cNvPicPr>
          <p:nvPr userDrawn="1"/>
        </p:nvPicPr>
        <p:blipFill rotWithShape="1">
          <a:blip r:embed="rId19" cstate="print">
            <a:extLst>
              <a:ext uri="{28A0092B-C50C-407E-A947-70E740481C1C}">
                <a14:useLocalDpi xmlns:a14="http://schemas.microsoft.com/office/drawing/2010/main" val="0"/>
              </a:ext>
            </a:extLst>
          </a:blip>
          <a:srcRect b="18483"/>
          <a:stretch/>
        </p:blipFill>
        <p:spPr>
          <a:xfrm flipH="1">
            <a:off x="0" y="6932613"/>
            <a:ext cx="14630400" cy="1296987"/>
          </a:xfrm>
          <a:prstGeom prst="rect">
            <a:avLst/>
          </a:prstGeom>
        </p:spPr>
      </p:pic>
      <p:pic>
        <p:nvPicPr>
          <p:cNvPr id="7" name="Picture 6" descr="tableau_white.eps"/>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2669430" y="7725389"/>
            <a:ext cx="1727328" cy="359023"/>
          </a:xfrm>
          <a:prstGeom prst="rect">
            <a:avLst/>
          </a:prstGeom>
        </p:spPr>
      </p:pic>
    </p:spTree>
    <p:extLst>
      <p:ext uri="{BB962C8B-B14F-4D97-AF65-F5344CB8AC3E}">
        <p14:creationId xmlns:p14="http://schemas.microsoft.com/office/powerpoint/2010/main" val="3948120852"/>
      </p:ext>
    </p:extLst>
  </p:cSld>
  <p:clrMap bg1="lt1" tx1="dk1" bg2="lt2" tx2="dk2" accent1="accent1" accent2="accent2" accent3="accent3" accent4="accent4" accent5="accent5" accent6="accent6" hlink="hlink" folHlink="fol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 id="2147484578" r:id="rId12"/>
    <p:sldLayoutId id="2147484579" r:id="rId13"/>
    <p:sldLayoutId id="2147484580" r:id="rId14"/>
    <p:sldLayoutId id="2147484581" r:id="rId15"/>
    <p:sldLayoutId id="2147484582" r:id="rId16"/>
    <p:sldLayoutId id="2147484583"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1306221" rtl="0" eaLnBrk="1" latinLnBrk="0" hangingPunct="1">
        <a:lnSpc>
          <a:spcPct val="90000"/>
        </a:lnSpc>
        <a:spcBef>
          <a:spcPct val="0"/>
        </a:spcBef>
        <a:buNone/>
        <a:defRPr sz="4500" b="0" i="0" kern="1200">
          <a:solidFill>
            <a:schemeClr val="accent5"/>
          </a:solidFill>
          <a:latin typeface="+mj-lt"/>
          <a:ea typeface="+mj-ea"/>
          <a:cs typeface="Gill Sans MT"/>
        </a:defRPr>
      </a:lvl1pPr>
    </p:titleStyle>
    <p:bodyStyle>
      <a:lvl1pPr marL="489834" indent="-489834" algn="l" defTabSz="1306221" rtl="0" eaLnBrk="1" latinLnBrk="0" hangingPunct="1">
        <a:spcBef>
          <a:spcPct val="20000"/>
        </a:spcBef>
        <a:buFont typeface="Arial" panose="020B0604020202020204" pitchFamily="34" charset="0"/>
        <a:buChar char="•"/>
        <a:defRPr sz="4600" kern="1200">
          <a:solidFill>
            <a:schemeClr val="tx1"/>
          </a:solidFill>
          <a:latin typeface="+mn-lt"/>
          <a:ea typeface="+mn-ea"/>
          <a:cs typeface="+mn-cs"/>
        </a:defRPr>
      </a:lvl1pPr>
      <a:lvl2pPr marL="1061304" indent="-408194" algn="l" defTabSz="1306221"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2pPr>
      <a:lvl3pPr marL="1632776" indent="-326555" algn="l" defTabSz="1306221" rtl="0" eaLnBrk="1" latinLnBrk="0" hangingPunct="1">
        <a:spcBef>
          <a:spcPct val="20000"/>
        </a:spcBef>
        <a:buFont typeface="Arial" panose="020B0604020202020204" pitchFamily="34" charset="0"/>
        <a:buChar char="•"/>
        <a:defRPr sz="3400" kern="1200">
          <a:solidFill>
            <a:schemeClr val="tx1"/>
          </a:solidFill>
          <a:latin typeface="+mn-lt"/>
          <a:ea typeface="+mn-ea"/>
          <a:cs typeface="+mn-cs"/>
        </a:defRPr>
      </a:lvl3pPr>
      <a:lvl4pPr marL="228588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4pPr>
      <a:lvl5pPr marL="293899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p:bodyStyle>
    <p:otherStyle>
      <a:defPPr>
        <a:defRPr lang="en-US"/>
      </a:defPPr>
      <a:lvl1pPr marL="0" algn="l" defTabSz="1306221" rtl="0" eaLnBrk="1" latinLnBrk="0" hangingPunct="1">
        <a:defRPr sz="2600" kern="1200">
          <a:solidFill>
            <a:schemeClr val="tx1"/>
          </a:solidFill>
          <a:latin typeface="+mn-lt"/>
          <a:ea typeface="+mn-ea"/>
          <a:cs typeface="+mn-cs"/>
        </a:defRPr>
      </a:lvl1pPr>
      <a:lvl2pPr marL="653110" algn="l" defTabSz="1306221" rtl="0" eaLnBrk="1" latinLnBrk="0" hangingPunct="1">
        <a:defRPr sz="2600" kern="1200">
          <a:solidFill>
            <a:schemeClr val="tx1"/>
          </a:solidFill>
          <a:latin typeface="+mn-lt"/>
          <a:ea typeface="+mn-ea"/>
          <a:cs typeface="+mn-cs"/>
        </a:defRPr>
      </a:lvl2pPr>
      <a:lvl3pPr marL="1306221" algn="l" defTabSz="1306221" rtl="0" eaLnBrk="1" latinLnBrk="0" hangingPunct="1">
        <a:defRPr sz="2600" kern="1200">
          <a:solidFill>
            <a:schemeClr val="tx1"/>
          </a:solidFill>
          <a:latin typeface="+mn-lt"/>
          <a:ea typeface="+mn-ea"/>
          <a:cs typeface="+mn-cs"/>
        </a:defRPr>
      </a:lvl3pPr>
      <a:lvl4pPr marL="1959331" algn="l" defTabSz="1306221" rtl="0" eaLnBrk="1" latinLnBrk="0" hangingPunct="1">
        <a:defRPr sz="2600" kern="1200">
          <a:solidFill>
            <a:schemeClr val="tx1"/>
          </a:solidFill>
          <a:latin typeface="+mn-lt"/>
          <a:ea typeface="+mn-ea"/>
          <a:cs typeface="+mn-cs"/>
        </a:defRPr>
      </a:lvl4pPr>
      <a:lvl5pPr marL="2612442" algn="l" defTabSz="1306221" rtl="0" eaLnBrk="1" latinLnBrk="0" hangingPunct="1">
        <a:defRPr sz="2600" kern="1200">
          <a:solidFill>
            <a:schemeClr val="tx1"/>
          </a:solidFill>
          <a:latin typeface="+mn-lt"/>
          <a:ea typeface="+mn-ea"/>
          <a:cs typeface="+mn-cs"/>
        </a:defRPr>
      </a:lvl5pPr>
      <a:lvl6pPr marL="3265550" algn="l" defTabSz="1306221" rtl="0" eaLnBrk="1" latinLnBrk="0" hangingPunct="1">
        <a:defRPr sz="2600" kern="1200">
          <a:solidFill>
            <a:schemeClr val="tx1"/>
          </a:solidFill>
          <a:latin typeface="+mn-lt"/>
          <a:ea typeface="+mn-ea"/>
          <a:cs typeface="+mn-cs"/>
        </a:defRPr>
      </a:lvl6pPr>
      <a:lvl7pPr marL="3918661" algn="l" defTabSz="1306221" rtl="0" eaLnBrk="1" latinLnBrk="0" hangingPunct="1">
        <a:defRPr sz="2600" kern="1200">
          <a:solidFill>
            <a:schemeClr val="tx1"/>
          </a:solidFill>
          <a:latin typeface="+mn-lt"/>
          <a:ea typeface="+mn-ea"/>
          <a:cs typeface="+mn-cs"/>
        </a:defRPr>
      </a:lvl7pPr>
      <a:lvl8pPr marL="4571771" algn="l" defTabSz="1306221" rtl="0" eaLnBrk="1" latinLnBrk="0" hangingPunct="1">
        <a:defRPr sz="2600" kern="1200">
          <a:solidFill>
            <a:schemeClr val="tx1"/>
          </a:solidFill>
          <a:latin typeface="+mn-lt"/>
          <a:ea typeface="+mn-ea"/>
          <a:cs typeface="+mn-cs"/>
        </a:defRPr>
      </a:lvl8pPr>
      <a:lvl9pPr marL="5224882" algn="l" defTabSz="1306221"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hyperlink" Target="http://graphics-info.blogspot.hk/2012/09/malofiej-20-look-at-our-participation.html" TargetMode="External"/><Relationship Id="rId2" Type="http://schemas.openxmlformats.org/officeDocument/2006/relationships/notesSlide" Target="../notesSlides/notesSlide11.xml"/><Relationship Id="rId1" Type="http://schemas.openxmlformats.org/officeDocument/2006/relationships/slideLayout" Target="../slideLayouts/slideLayout2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hyperlink" Target="http://graphics-info.blogspot.hk/2012/09/malofiej-20-look-at-our-participation.html" TargetMode="External"/><Relationship Id="rId2" Type="http://schemas.openxmlformats.org/officeDocument/2006/relationships/notesSlide" Target="../notesSlides/notesSlide12.xml"/><Relationship Id="rId1" Type="http://schemas.openxmlformats.org/officeDocument/2006/relationships/slideLayout" Target="../slideLayouts/slideLayout27.xml"/><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7.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27.xml"/><Relationship Id="rId5" Type="http://schemas.openxmlformats.org/officeDocument/2006/relationships/image" Target="../media/image26.jpeg"/><Relationship Id="rId4" Type="http://schemas.openxmlformats.org/officeDocument/2006/relationships/image" Target="../media/image25.jpeg"/></Relationships>
</file>

<file path=ppt/slides/_rels/slide8.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7029" y="1350914"/>
            <a:ext cx="14550571" cy="1079598"/>
          </a:xfrm>
          <a:prstGeom prst="rect">
            <a:avLst/>
          </a:prstGeom>
        </p:spPr>
        <p:txBody>
          <a:bodyPr/>
          <a:lstStyle/>
          <a:p>
            <a:pPr algn="l"/>
            <a:r>
              <a:rPr lang="en-US" dirty="0" smtClean="0">
                <a:solidFill>
                  <a:schemeClr val="accent6">
                    <a:lumMod val="60000"/>
                    <a:lumOff val="40000"/>
                  </a:schemeClr>
                </a:solidFill>
              </a:rPr>
              <a:t>DATAVIZ 300</a:t>
            </a:r>
            <a:br>
              <a:rPr lang="en-US" dirty="0" smtClean="0">
                <a:solidFill>
                  <a:schemeClr val="accent6">
                    <a:lumMod val="60000"/>
                    <a:lumOff val="40000"/>
                  </a:schemeClr>
                </a:solidFill>
              </a:rPr>
            </a:br>
            <a:r>
              <a:rPr lang="en-US" dirty="0">
                <a:solidFill>
                  <a:schemeClr val="accent6">
                    <a:lumMod val="60000"/>
                    <a:lumOff val="40000"/>
                  </a:schemeClr>
                </a:solidFill>
              </a:rPr>
              <a:t/>
            </a:r>
            <a:br>
              <a:rPr lang="en-US" dirty="0">
                <a:solidFill>
                  <a:schemeClr val="accent6">
                    <a:lumMod val="60000"/>
                    <a:lumOff val="40000"/>
                  </a:schemeClr>
                </a:solidFill>
              </a:rPr>
            </a:br>
            <a:r>
              <a:rPr lang="en-US" dirty="0" smtClean="0">
                <a:solidFill>
                  <a:schemeClr val="accent6">
                    <a:lumMod val="60000"/>
                    <a:lumOff val="40000"/>
                  </a:schemeClr>
                </a:solidFill>
              </a:rPr>
              <a:t>Week 7:</a:t>
            </a:r>
            <a:br>
              <a:rPr lang="en-US" dirty="0" smtClean="0">
                <a:solidFill>
                  <a:schemeClr val="accent6">
                    <a:lumMod val="60000"/>
                    <a:lumOff val="40000"/>
                  </a:schemeClr>
                </a:solidFill>
              </a:rPr>
            </a:br>
            <a:r>
              <a:rPr lang="en-US" sz="5400" dirty="0" smtClean="0">
                <a:solidFill>
                  <a:schemeClr val="accent6">
                    <a:lumMod val="60000"/>
                    <a:lumOff val="40000"/>
                  </a:schemeClr>
                </a:solidFill>
              </a:rPr>
              <a:t>Enabling Organizations with Data</a:t>
            </a:r>
            <a:r>
              <a:rPr lang="en-US" sz="5400" dirty="0">
                <a:solidFill>
                  <a:schemeClr val="accent6">
                    <a:lumMod val="60000"/>
                    <a:lumOff val="40000"/>
                  </a:schemeClr>
                </a:solidFill>
              </a:rPr>
              <a:t/>
            </a:r>
            <a:br>
              <a:rPr lang="en-US" sz="5400" dirty="0">
                <a:solidFill>
                  <a:schemeClr val="accent6">
                    <a:lumMod val="60000"/>
                    <a:lumOff val="40000"/>
                  </a:schemeClr>
                </a:solidFill>
              </a:rPr>
            </a:br>
            <a:endParaRPr lang="en-US" sz="5400" dirty="0">
              <a:solidFill>
                <a:schemeClr val="accent6">
                  <a:lumMod val="60000"/>
                  <a:lumOff val="40000"/>
                </a:schemeClr>
              </a:solidFill>
            </a:endParaRPr>
          </a:p>
        </p:txBody>
      </p:sp>
      <p:sp>
        <p:nvSpPr>
          <p:cNvPr id="3" name="Rectangle 2"/>
          <p:cNvSpPr/>
          <p:nvPr/>
        </p:nvSpPr>
        <p:spPr bwMode="auto">
          <a:xfrm>
            <a:off x="11401425" y="6772275"/>
            <a:ext cx="3228975" cy="12573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29861474"/>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raq's bloody to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6904" y="-271658"/>
            <a:ext cx="5541841" cy="8387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525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3381" y="35242"/>
            <a:ext cx="5339072" cy="78196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1828800" y="7854909"/>
            <a:ext cx="10972800" cy="350865"/>
          </a:xfrm>
          <a:prstGeom prst="rect">
            <a:avLst/>
          </a:prstGeom>
        </p:spPr>
        <p:txBody>
          <a:bodyPr wrap="square">
            <a:spAutoFit/>
          </a:bodyPr>
          <a:lstStyle/>
          <a:p>
            <a:r>
              <a:rPr lang="en-GB" sz="1680" dirty="0">
                <a:hlinkClick r:id="rId3"/>
              </a:rPr>
              <a:t>http://graphics-info.blogspot.hk/2012/09/malofiej-20-look-at-our-participation.html</a:t>
            </a:r>
            <a:endParaRPr lang="en-GB" sz="1680"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0919" y="7406641"/>
            <a:ext cx="2560672" cy="673861"/>
          </a:xfrm>
          <a:prstGeom prst="rect">
            <a:avLst/>
          </a:prstGeom>
        </p:spPr>
      </p:pic>
      <p:grpSp>
        <p:nvGrpSpPr>
          <p:cNvPr id="13" name="Group 12"/>
          <p:cNvGrpSpPr/>
          <p:nvPr/>
        </p:nvGrpSpPr>
        <p:grpSpPr>
          <a:xfrm>
            <a:off x="3864864" y="231648"/>
            <a:ext cx="4632960" cy="719328"/>
            <a:chOff x="1696720" y="193040"/>
            <a:chExt cx="3860800" cy="599440"/>
          </a:xfrm>
        </p:grpSpPr>
        <p:sp>
          <p:nvSpPr>
            <p:cNvPr id="5" name="Rectangle 4"/>
            <p:cNvSpPr/>
            <p:nvPr/>
          </p:nvSpPr>
          <p:spPr>
            <a:xfrm>
              <a:off x="2956560" y="284480"/>
              <a:ext cx="2600960" cy="5080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a:p>
          </p:txBody>
        </p:sp>
        <p:cxnSp>
          <p:nvCxnSpPr>
            <p:cNvPr id="11" name="Straight Arrow Connector 10"/>
            <p:cNvCxnSpPr/>
            <p:nvPr/>
          </p:nvCxnSpPr>
          <p:spPr>
            <a:xfrm>
              <a:off x="1696720" y="193040"/>
              <a:ext cx="1259840" cy="34544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p:cNvCxnSpPr/>
          <p:nvPr/>
        </p:nvCxnSpPr>
        <p:spPr>
          <a:xfrm flipH="1">
            <a:off x="3864864" y="1182624"/>
            <a:ext cx="1524" cy="6315456"/>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
        <p:nvSpPr>
          <p:cNvPr id="20" name="AutoShape 2" descr="data:image/jpeg;base64,/9j/4AAQSkZJRgABAQAAAQABAAD/2wCEAAkGBhQSEBQTEhQVFBUVFxgWGRYVFhgWFhwYFRYVFxkYFxYaHCYeGhojGhUUHy8gJCcpLCwtFh41NTAqNSYrLSkBCQoKDgwOGg8PGi4kHyQsNCwpLCwsKSwtLCwsLDQsLC0sLCwsLCwtLCwsLCwvLCwsLCwsKi0sLCwpLCwsKSwsLP/AABEIAOEA4QMBIgACEQEDEQH/xAAcAAEAAgMBAQEAAAAAAAAAAAAABQYCBAcDAQj/xAA8EAACAQIEBAQDBwIGAgMBAAABAgADEQQSITEFBkFREyJhcTKBkQcUYqGxwfBC0SNDUnKC4TPxkrLyFf/EABsBAQACAwEBAAAAAAAAAAAAAAADBAECBQYH/8QAMBEAAgEDAgQEBQQDAQAAAAAAAAECAwQRITEFEkFREyJx8DJhgZHRocHh8SNCsRT/2gAMAwEAAhEDEQA/AO4xEQBERAEREAREQBERAEREAREQBERAEREAREQBERAEREAREQBERAEREAREQBMGqfOfXlfq8Tq5jkTQEj6GZBP06obb6dZnI/CuWQknK9tgZrDFsDoxPubiZUcgmYkZ/wD2co8wA9b2H5yI4lztTpE3cEdhp/3DWNzeMJSeIotUwNZRuw+onMsT9qAv5VJHq37SMxP2jVDfKAPzkbqQXUuw4dXn0OvDFLe2YT0BvOI4bnfE583ifLS3tOocs8YFVFI2cXHoeo/nYzMZRnsaXNlUt0nL9CfiImSkIiIAiIgCIiAIiIAiIgCIiAIiIAiIgCIiAauLchkI76+xmq9RVuTr1A7k6/OfOIt55qcSxq008SoQLaep0/p7zfGFk2jFyeEeL2RzWc5Ba1r2FvX+0rHGeegjMlMAkddDp+0rvM/NbVjYaKNh/eVbx8x1lSpcY0geks+E5SdX7ErxLj1SqxZmJPv+kiKtUncw7azYwHDKuIbJRps5/CNB/uOwHvKnPKTO54FOnHskaamSPDuEVsQbUabP3IHlHux0H1lz4V9n1DDhamPqpckAIXCU79ixILn0Fh7yXrcTxNRmw+Fw5w4pOFL1VC08hBF0K6BrlGFs1wTsRaWYWzesjj1+LU6flpLPz6fyVrDch4lUuyIfQOM39j9ZI8sYtsMxo1Lr5hlvurG2hHvY9tTAxS0sQq0/vGLxNNmRvO4AAK5mKX89gUUkhA4AIBtcWR8B41LNikSkwFsyvf8AMiwH4SW3OvU2FS5dYnOfEPGTjWSw+3QtmCxXiIG+RHYjQie8hOXSVGUtmBUMGsVuVsrGx/4ybmxyZpKWEIiINBERAEREAREQBERAEREAREQBERAERNDifFFpKSTawuSdgP3MGUm3hEbxfEeHVux8pGp7W6/rOV8480nEVSqklF2PSw7fqf8AqfecOe6ldytMlaY6H+r37D0lWfHBlsEse9yRKdes2uWOx67hXDlR/wAtb4ui99T69XeebDKRrPThvDquJqCnQQu56DoO5J0A9TOm8t8rYTBVkGKqI+JcZkzf+JdSLIxGVnuDqdewEgpUnL0Ohd3lOiu77Lf+iF5W+zl6xWriL06W+U/Gw32Pwr6nXt3luxHHkXLh+HCk7qwBpgbU8jMKlMZkWomYKpfOB8QuW0Nh4jw5K9J6VQEpUUqwBINj2I1BlNxfL+JpD7jgqfhUXF2xJKszFgfE8UZbWN8uRQDc5gdCD06dNQWEeOurypcyzLboiLx4poc+Md8ZiArA4eiahC5iDVRiGsVVXFMqoVSFXOoJBkrQ5axGNyvxAhKYIcURdSmW4amwByZDa+e5axHwmTfD+BYbA28NWerZiCzZnyta5LGyqtlVTUNiQguWO+lxHjRY5R5z0UC636ZUIu5/E4t/pUbyQqEnW4ktNQEOgUDO5LEgCwIuc1T/AHsQvXMZFLjalVr0VZip1qG1gP8AcQAn/HL859wnCGdial3fcpm0U73rVdbH8Iu3oBNtHD3XDinVNPeo6kYRCCAyIFJBcam/mIym7C4gySfCeJnIFZlqVBe3hkuLdA7qCF7XJknwzi9OupKHVSVdG0dGG6uvQ/kel5XKtPPlU1KtZguvhsaNI9iFQ3sb2uCV03mOL4LdkqIRh64AVWuSrgWAp1O56Agk6TVo2jGL0ehcolf4dx5gxp1fjXQrfX3U/wBSkagydo1gwupuP5vMYNJwcdzOIiYNBERAEREAREQBERAEREAREQDwxeIyj1P8vOU8782+JehSN1GjMOp9DOhcwUy4dASCyFRbe9iNPXW84pi8MabFHUqwJGoI295FXclHEep3uDUKU5uc91sv3NBknzDcNevVWjRXM7mwA/Mk9ANyZ6VVK+onQ/sdoIVxL2HiZkW/UIQTYe7A/wDxHaUaVLmnhnpb27VCg5xWWT/LPLtDheHOZhmYBqtU6XsQLDsoLWA3JPcytPj/ABG+81gH8XwxTpO3g0nZKjkKDqtRVuCGa1yT6zf5o4+tXELSSoURHUOzEIFqKSyuoK51tk+OxXUaG9554an94xKU6LH7tSQMwrU0s9Mli1Tzjz538SzC2XU6dbzaekTzdKEop1au71b7Lt8m9Pp2LHytja9Wlmrqo6KQrIxOuYMhuBY6BgSGmzi8a7K33dc+Xd9Oh8y0r6O9r7+W4sTuJ5VK1IUxmZMPhh5VuVpBx2BJGWn6DVvQfFK0WUqpQqVsMpWxW3S1tLe0sLRYONUkpTbisIgOI4BKlAPSqBVvmZnJs2tiz31zgi1iNLWAB0mqtCnh1DNnXOcqgA/eapO4Rd6a+g81tyuxl8Zw/JVFdFL2N3pjW5sB4tNdvFAFu7DTe142rQFECrTZqrVdRiajCoVVjolIW06D4ddNHNlmTQ8q2FzqpxN6SC+XCUqgAKNYDx7WBOYm9jY5gNTvni8UWsgChALBBooAA6aHQ210tscm586OGeoyjzEnqPN3XMTmvcagknbS7fANi6UiAv8Ai1Oht5F3AsB8baWHsQtrZYB8p4TTNVORb7kEFrCxyjRr262+bDWen31hdaKFQBdnci/oTmORR17G+kjDUeoSzte9lzm9gfN5Fy3LNexCpe+4sLiYYziFPDEKc7VjotKmA1diubLfJdKKmx+EF/MdReDJIY7hn3jKhcCqBdXBYEEa5vMc5UkjYAa6HvocK5nejWNDEgpUXS/Rh0PZlPQiS/DuMqtNEWjlqMQXRPMAST5iy3zkgZrXJ11OhkR9o2KoDDXqlUxCkGkuYGrYsL3C7KRe+pGg1vI5+VcxetXztUZLKe3dfx3LvheIq4GoBP0PsZtzj3AOayFAuHXqpNj8p0Tg/HQ6jW47H4h/cTEZKWxrcWNSiuboTsTGnVDC4N5lMnPEREAREQBERAEREAREQCI41RuM3aVLimCTEjJVADbLU/QOB09Rtf3vdcYt7dpC4/hoYEiYb6FqhJw8yepyrinBnw7lKgNidD+x9bbHqB6EDy4Hx2pgMQKtPVTo6X0Ze3v1B6H5zomNy1k8GuPNsrnb0Ddd7a99dDOe8X4S1JmpsDdT17HY+vv19NhBOHLqj0dvcK4g4TXqdm4e+GxiLiUVKmZSuZlBYA2DI1+uliDNXhXL9FS/hJloswJFyQ5XQAX/AMpTey7MSTtbNyrk3mVsFVKvdsPV0qKL3HTOttcwHbcfKdvw1VHRWpkFCoKldipGlvS0nhJSWepw7ulO3fIm+V7fj6HLOW+D4fjVfG18dmqtSrNRp0c7KKVIfCQFI8zENcnqpmfIWFfh/F8Vw5ahfDCl465j8F8hBPQGzEHa9lMkuYPsyf72+NwGLOCqPc1dLob6s2h0Btcggi+uk0uX+BnPVp0Kvj1KpvicVUszOA9OxC38iAZiqHMKgvfQECQolmxfMFWrWWngxms13dlPhsFyEoKgBCXV8wJAJCi1w4aSWKwvh5my5qT61UW5ysd6tMbnrmUb/EBe4bIeHhkFOkoL5dFvrYXIFzchRdgq3NgLDQTZ4VxZK9MVKZNtiDoykbqw6ETIIHiVUqAlOyUmAbOpzGoLDZ9QRY2A7AC1iCPDD8MaofgF9io8qA3zf4pX4f6f8NbsbC+2aT7YfwXDC3gs1ypt/hub+dL7BibEdC1xu03nGVTYW3OgvqfQb6wCl8eoV6TpTViqstmxIC+IFswalRS2WmScp01OpJ0BkfwvhKU0cqAgteriKrnM1wt2etfQGwOQHU73tN/mfH4fCg1MVUd6rDyUQVzkWI1sLIpudtBmIBbScx5g5oq4sjNZKanyUk0pr62/qbux19pBVrxp6bs6tlw2pc+baPf8Fg43z4tO9PADXY4h1Gbax8FLeQb+Y3OvSUeozuxdyzMxuWYkknuSdTM0WewWc+VWU3qepo2VOgsQX16mVC4k1wvjNSkwIJ+RkXRpTZWnI9Vqi0lGSxJHS+WecvFcU28r2uD0NtxL5h6+dQfr7z89UsaaVRHXdDf6dP1nc+B4rMPRhmH5f3E6VGbnHXc8fxa0jRqZgtGS8RElOIIiIAiIgCIiAIiIBg6XmlWw/aSExZbwbKWCrcV4UHBI3lf4hhFxKeFVOSquiVDsfwv6H+a73zEUesr/ABfg+bzLvMfItUqrg1KJyriPDXo1ClVMrD6HsVPUGWvkXm8YZhQrG1F2sGP+Wzd+yMd+xN+pk5RKVV8HEgG2gZhew26/zvKNzNwnwWeluBqrfh7fmJG48mqOvGtC7XhyWvvY6vxitVestCmq5GW7l0DoyHQra406Hffp5c3tiKq4WitNAxCLYbsQovqSdWOnqT16mUb7M+eiCMHiW7Ci7fQUyf8A6n5dp0biGAFVbbEaqexksJqSyji3FvKhPkl/ZQOJVXdhUUswvfLe5BJvmB7/AP52ymWXgXDWz+OfKzrZ7HyuRcBivRrWufbfeevC+A5WLsLdbA6X6kW2B33/AO8sHxDEnF1qdSiFoIPJV1Fz5CN9GuC97bZbayQhyStRAQQwBUggg7EEWIPpac55o+0xcOhw+Efxqi3Xxm8yqL6AH/MYDTMdNNcxvNP7QPtJzhsNhG8putSsOo2K0z27t16aanmgEoVrj/WB6Xh3COb/ACV16L8/j7nricS9V2eoxd2NyzG5J9TMVE+CeiiUGz1UYpLCM0E3cDgHqNlRSx7KCTYe0wwaqGGa51+FRczpXA8AKaF0UM9wrgEEqASSDbc6X+UsUKPiMp3lz4Ec41exUaPCSBqNZ5V8IR0lix/lrtSGt71F7kXOa3cqb3+siuYcXlCqvUXv6CSygloVKdZyafcgMXpYd52HlHEXo4dj1VR9aYM43g8K1aqqA6nr0VRqWPoBrOx8Ip+GaNPqBcjsLZVHyGnyk1usJnK4vUUkW+IiTnmRERAEREAREQBERAEREAxdLzQr0LbbfpJGYsl4NlLBWeIcLDeYaESpc44Y1MOtYDzUjkqD8J0DewJB/wCR7TpGIw+l5VeJ0vDctlzI4yum+ZTvp31P5jrMdMFu3q8k1JHI8Xhuo3nXfs25wOKpeDWN61OwzH+tehP4hax7795zni3Cvu9fw75qbjPSf/Uh2F+42/8Ac+8u48UMVcv4YYWzbAEai/5j5yrF8k9T0lejG7oaeqZ3dyACSbAaknbTqZx37QPtDOILYfDEijszjQ1PQdk/X20lpqcWXHUHp+Jnyi5ynyuBuGA+vacr4/wzwqmnwnb09Jm4nLl8uxX4VYQjUcqvxLZdPUizEwJgGc89Vkznoh0nmrSRxdDJTokrYnNfubMLE/IiMZHMk0jxweYvdN1IPfbWdRwvGaFKiWVkJroSqakhtwrEbWa63+c5jRxSqGGXU2sfmP2mzhxnChWVbEE3I2BvpfT6y5Qly6I5d3R8bWT0M+Y+LVKlRGsKXheVVXTLrcm/Um2/pMH4194pq2zIcj+obZh8xafeM1Q7M4FgQvW+ykH8xeQWGGViRsdCPSYy+Zt6msorlSjpg6NyjhFop4hGZ31t6A3UE9rgMf8Aj6y98uYcvUNVv57Si8nVQ9EdbMR+h/edU4ME8MZPmOoMvR+FHkr+T8Rpm/ERMnPEREAREQBERAEREAREQBERAMKq6SHx+DzAgybmpiKP5fpBvF4KRxDgIxGHaltUpNnpnrruPY6j5jtOe4/D+fKw8w6fnf6Gdc4nSKkVE3H0+fpKVz1wvOiYqmLEXzW6blgfoWH/AC7iQ1qanHPU7/DLx05cr2ZG8nOVxYUH4gR9P+rj5za5g4cKike9j6i9pH8p1M1aoeq0yfzUXlpxtJPu6H+rW8ihHyYZ2K1ReMpR+RyXE0SrFToRPENLwmBStmuLyn8VwXhVWTtt7HUSrKnjUuRrZeOp5BpaOKUjiqVOoutkAGugK+VkPbWxHv6yoAmTPAONCkxSpfw30PodswEQ7MxUk/ijujUbDEaMCLfWZBQLXufnNjiZIJF8wHwkHcHYiY4DgdavcqpsN5JGm8kNW5WMnth6ZrOlMfDfzEa79vlp7y2cP5XooRmoq91BuxuDfsNrj2+s8OBcENFM5008o63PWTmCrX9x0/cS9TppLU8/dXMm/I/U2MNh1pqEVQqjVcosPXQdZYOF40qbjfqO4kWqC3ofyPeeaYkowXqPpLBymnMv9KuGUMDp/NJ6St8L4lbXp1H7ywJVvawupF739rC31+kjawV2sGZM86gbMLWyi9x1J6AHoPXWZmmDvrrfXXa1v0mUwY2KxX4zXo4sCq9M0mGq5CgVjfKFqsfOTbsL62FxaTmHx/iMQqtlXQuwKi/ZQdWI66W9bi0zqYBGqLUZQXQEKTrlvvlGwJ7jWbE1SaJ6lSEksR1x72ERE2K4iIgCIiAIiIAnxlvPsQCOxWGBB7GQYwo89FvhfUHsf4B9PWWmqkhOJYK406RsTwmcp4rwqvw6sz0lz02WxGpsuYGxtrYECzbEb63A8+YueUrUFNNSlVvK69B+JT6idLNS4C1FzgbE6MPY/wA95WeYORcNiDmVxSf1XJ9SPKfexPrI5U3jys7dvewbTqLVdV+5VORscrGojMFIGcXO9hqP0ld4vjfGruw2JsPYaA/lLLX+zSqBak1Oofw1k1HswUiYYb7LcXe9TwqK9Weov5Bb3kDpSaUcHRd5SUnPm3KwjBdBv2Gpmw+DLLcqfpf9JdcFydh6RZUbxqoAzMwyqubbKhuST0Zrjt2m9gqlBnNNLJVpkqUNwTbffR/zm3hJaNlaV+9XFZOc8Opt4wotcHMAAQbi52sZ03C4AIVKgqAAAL7WA0b+dZIUeHICHCrmGzZRmF9wD0n0LZv1BlmnT5Tm17p1sJHhi8NcXXQ9pDGqUbqCJaCmlxqP5pIbiuGzHYg+skehDSl0Zu8Px6uNxftNitSW4J0t19JVsPh2De09+ZOPtRogL8bEqpvqBY3NrEHpoR1mjmkss2/87c1Gn1LPhkK9b+u3WW3hFS9IfP8AMkzlnAucRVpHPkV6ai+d8uc6i6gKew06Xm6/2reEFSlQBI+Is2nT4bD31P0kcq8MZyYXDrqpNxUdvQ6ZicTkF8rMDYAIpZr/AKAepsPWeynTt6TW4Y16FI2IuiGx3F1Gh9ZtTY50tNBERMmoiIgCIiAIiIAiIgCIiACJrV6V5sz4RBlPBE1cIp3FpF1+GtfSWV6U8Gw0wbqSK5iOGm2qg+4vNdOGm+igfKWk0D2n1cL30g25sEHheDi+ZgL7XtrbtftM+I8u0KpBemM42dbq4y/jWx0vLDSw4EyqsABcE3NtBff9oaQjVlF+UoL0q2HqgORVpMQFbRatydiBZWsLm4toDpNjHU+osAdL7/lPbmzmmhTJothq1V1swyoVVSRoRU3Bsd19ZS8Tze9HEeHUelUpWDHIrEi+uUMQMxXrcC9jsZp4sY6ZOhC0rVEpqONPv7+hOrjGTS9x/PSeGMrnIWsWsCbX3tqQPWZgrUUMhBDagjUETx4jjEw9FmfoCFH+pj0/nSSOWmRGOZJJakEObaJ+BKjsdgbAfM3P7yuY7HPWqlqltNABsB2E2MDRLa2VUG5Atf0udZqeHY2nNq1XJHqLSyhSm2l+5iBJHgGMp0sQlSsniIpJydCwBy3v0DWJ9pHT6RK6eHk6s4KUXF9TvXJ/My4ugCXRqwANRUDLlLXsLNrtpcaXBk3465sl/NbNbra9r/WUDlflbFYNg+HajUStTRmNQMMttQq5Tc3DHXbSeXN3OVehXFOpQQBdQbt5gbao4sw7GxNrTqKo1HMzwlSxjWuHG3aa3Wqyvpp1OjCoCDbW36jp6T6Jz4851zSStQpnXR6TatoNSj31Fjc3GYbkFZbeD456oVgQ1MgkllKuCbZQLeVrWe59tJupp7FOtZzpLMvfv9SViIm5TEREAREQBERAEREAREQBERAPmQdoAn2IB8ZQbXG2onlVxiKLs6gHa5Gvt3nqRMRSA2AHygysdTXTias2VQ5Nr3yMFHoWIAB9N5o8UoUyoDYc1C1xZaavYanUtYAE6yTw2GRFCoqqB0UAD10Gnee0xgk5oxflPzzxOvicLWYBKmHDFmFM7BSxtYEW20uO0ja2PqVdahznu2tvQDYfKfovEo2Y5ERibXzHLYdzZST7enSU3mfkh8UvinwqLhdQcqpZcx3AJuSQSxbYbSpOlLGjPR2vEaMpLxIpfPPt/qcsp1SANbgf0naZvQtr/wC7enqZ8qUWp1Wp9VYroDuDbQEX19RPfEVTYDc311uDp7byovmelb1WOpqMMp136AfvM6tEqgJ3b9JjToM2bKCxAubAsQPlPtVmtkNwQfhI1Fh+U1N+v/Ts/IGLqthKHiIWBp2FUMNkd1COp10FrEXuO1tbNVwqsQWUMV2uAbeovsf7SF5Npmnw/D9R4KtYDzXOpt332/Wb2P4qFbwkZBXIDIlQlQ4vqA1tdARpcjTSdWGkVk+eXOZ3E+RdXt6+/kfcXwik1Oqopj/E1bL5SSBoQRs3Y9DrKdyjxqu1WpQRjXp07WDgIVXYo53NS+5GYX3te46ADKRzRw9sNikx1IEi9nUXCjuSPxDS/exiaxhols5qalSnq2tM9177/cuWFqhl0vpoQ18wPY31ntIw0RXWniKLFHsCG6Mu+Sov9Q39QdQe8kJuihOKX47H2IiZNBERAEREAREQBERAEREAREQBERAMbazK0TG2t7/KAZSP4nRY06mWpkNtGa2RRrdrW3AudeoGskJg9IH27dL95hm8Jcryc94p9n1XGN4rVWRl8qs4F3UZbMVW2S/mY31N9hNaj9kuStQzuatPXxrWWxt5Qo3y33O/oJ06JE6MG8s6MeLXMVyxeF2waGE4FQpNmpUkQ5ShyKFupINjbfUdfXvNXEcu0vFWtTVBUQMCSo84KEAFraWOU3seumsmZ55ehvuToTbfrb32kuEUVWmnnLPlNcqCy7D4Rbt8I2HpNHivDqBtWxAuKLCqGYmyFLeYW1A0BI2NtpJEadp8amCCpFwRYg6gg9DfeGsmsZuLyn9iOwXH6dU1AoqA03yMChuLi6tYXJRgNCJlQ4zQrO1FalN2AOamfitpe6nprrp1kZguRqVHFfeKT1Kev/jUr4drWy2tfJuct99rWmzxfldK1eniFJp1qdhmXTMoN8pt7kX9es0XNgsuNtzeWTxjfs/n/DJLBYBaQKpcJuF3AJ3y31APbabMCJIU23J5YiIgwIiIAiIgCIiAIiIAiIgCIiAIiIAiIgCIiAIiIAiIgCIiAIiIAiIgCIiAIiIAiIgCIiAIiIAiIgCIiAIiIAiIgCIiAIiIAiIgCIiAIiIAiIgCIiAf/9k="/>
          <p:cNvSpPr>
            <a:spLocks noChangeAspect="1" noChangeArrowheads="1"/>
          </p:cNvSpPr>
          <p:nvPr/>
        </p:nvSpPr>
        <p:spPr bwMode="auto">
          <a:xfrm>
            <a:off x="2015490" y="-173355"/>
            <a:ext cx="365760" cy="36576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endParaRPr lang="en-US" sz="2542"/>
          </a:p>
        </p:txBody>
      </p:sp>
      <p:sp>
        <p:nvSpPr>
          <p:cNvPr id="21" name="AutoShape 4" descr="data:image/jpeg;base64,/9j/4AAQSkZJRgABAQAAAQABAAD/2wCEAAkGBhQSEBQTEhQVFBUVFxgWGRYVFhgWFhwYFRYVFxkYFxYaHCYeGhojGhUUHy8gJCcpLCwtFh41NTAqNSYrLSkBCQoKDgwOGg8PGi4kHyQsNCwpLCwsKSwtLCwsLDQsLC0sLCwsLCwtLCwsLCwvLCwsLCwsKi0sLCwpLCwsKSwsLP/AABEIAOEA4QMBIgACEQEDEQH/xAAcAAEAAgMBAQEAAAAAAAAAAAAABQYCBAcDAQj/xAA8EAACAQIEBAQDBwIGAgMBAAABAgADEQQSITEFBkFREyJhcTKBkQcUYqGxwfBC0SNDUnKC4TPxkrLyFf/EABsBAQACAwEBAAAAAAAAAAAAAAADBAECBQYH/8QAMBEAAgEDAgQEBQQDAQAAAAAAAAECAwQRITEFEkFREyJx8DJhgZHRocHh8SNCsRT/2gAMAwEAAhEDEQA/AO4xEQBERAEREAREQBERAEREAREQBERAEREAREQBERAEREAREQBERAEREAREQBMGqfOfXlfq8Tq5jkTQEj6GZBP06obb6dZnI/CuWQknK9tgZrDFsDoxPubiZUcgmYkZ/wD2co8wA9b2H5yI4lztTpE3cEdhp/3DWNzeMJSeIotUwNZRuw+onMsT9qAv5VJHq37SMxP2jVDfKAPzkbqQXUuw4dXn0OvDFLe2YT0BvOI4bnfE583ifLS3tOocs8YFVFI2cXHoeo/nYzMZRnsaXNlUt0nL9CfiImSkIiIAiIgCIiAIiIAiIgCIiAIiIAiIgCIiAauLchkI76+xmq9RVuTr1A7k6/OfOIt55qcSxq008SoQLaep0/p7zfGFk2jFyeEeL2RzWc5Ba1r2FvX+0rHGeegjMlMAkddDp+0rvM/NbVjYaKNh/eVbx8x1lSpcY0geks+E5SdX7ErxLj1SqxZmJPv+kiKtUncw7azYwHDKuIbJRps5/CNB/uOwHvKnPKTO54FOnHskaamSPDuEVsQbUabP3IHlHux0H1lz4V9n1DDhamPqpckAIXCU79ixILn0Fh7yXrcTxNRmw+Fw5w4pOFL1VC08hBF0K6BrlGFs1wTsRaWYWzesjj1+LU6flpLPz6fyVrDch4lUuyIfQOM39j9ZI8sYtsMxo1Lr5hlvurG2hHvY9tTAxS0sQq0/vGLxNNmRvO4AAK5mKX89gUUkhA4AIBtcWR8B41LNikSkwFsyvf8AMiwH4SW3OvU2FS5dYnOfEPGTjWSw+3QtmCxXiIG+RHYjQie8hOXSVGUtmBUMGsVuVsrGx/4ybmxyZpKWEIiINBERAEREAREQBERAEREAREQBERAERNDifFFpKSTawuSdgP3MGUm3hEbxfEeHVux8pGp7W6/rOV8480nEVSqklF2PSw7fqf8AqfecOe6ldytMlaY6H+r37D0lWfHBlsEse9yRKdes2uWOx67hXDlR/wAtb4ui99T69XeebDKRrPThvDquJqCnQQu56DoO5J0A9TOm8t8rYTBVkGKqI+JcZkzf+JdSLIxGVnuDqdewEgpUnL0Ohd3lOiu77Lf+iF5W+zl6xWriL06W+U/Gw32Pwr6nXt3luxHHkXLh+HCk7qwBpgbU8jMKlMZkWomYKpfOB8QuW0Nh4jw5K9J6VQEpUUqwBINj2I1BlNxfL+JpD7jgqfhUXF2xJKszFgfE8UZbWN8uRQDc5gdCD06dNQWEeOurypcyzLboiLx4poc+Md8ZiArA4eiahC5iDVRiGsVVXFMqoVSFXOoJBkrQ5axGNyvxAhKYIcURdSmW4amwByZDa+e5axHwmTfD+BYbA28NWerZiCzZnyta5LGyqtlVTUNiQguWO+lxHjRY5R5z0UC636ZUIu5/E4t/pUbyQqEnW4ktNQEOgUDO5LEgCwIuc1T/AHsQvXMZFLjalVr0VZip1qG1gP8AcQAn/HL859wnCGdial3fcpm0U73rVdbH8Iu3oBNtHD3XDinVNPeo6kYRCCAyIFJBcam/mIym7C4gySfCeJnIFZlqVBe3hkuLdA7qCF7XJknwzi9OupKHVSVdG0dGG6uvQ/kel5XKtPPlU1KtZguvhsaNI9iFQ3sb2uCV03mOL4LdkqIRh64AVWuSrgWAp1O56Agk6TVo2jGL0ehcolf4dx5gxp1fjXQrfX3U/wBSkagydo1gwupuP5vMYNJwcdzOIiYNBERAEREAREQBERAEREAREQDwxeIyj1P8vOU8782+JehSN1GjMOp9DOhcwUy4dASCyFRbe9iNPXW84pi8MabFHUqwJGoI295FXclHEep3uDUKU5uc91sv3NBknzDcNevVWjRXM7mwA/Mk9ANyZ6VVK+onQ/sdoIVxL2HiZkW/UIQTYe7A/wDxHaUaVLmnhnpb27VCg5xWWT/LPLtDheHOZhmYBqtU6XsQLDsoLWA3JPcytPj/ABG+81gH8XwxTpO3g0nZKjkKDqtRVuCGa1yT6zf5o4+tXELSSoURHUOzEIFqKSyuoK51tk+OxXUaG9554an94xKU6LH7tSQMwrU0s9Mli1Tzjz538SzC2XU6dbzaekTzdKEop1au71b7Lt8m9Pp2LHytja9Wlmrqo6KQrIxOuYMhuBY6BgSGmzi8a7K33dc+Xd9Oh8y0r6O9r7+W4sTuJ5VK1IUxmZMPhh5VuVpBx2BJGWn6DVvQfFK0WUqpQqVsMpWxW3S1tLe0sLRYONUkpTbisIgOI4BKlAPSqBVvmZnJs2tiz31zgi1iNLWAB0mqtCnh1DNnXOcqgA/eapO4Rd6a+g81tyuxl8Zw/JVFdFL2N3pjW5sB4tNdvFAFu7DTe142rQFECrTZqrVdRiajCoVVjolIW06D4ddNHNlmTQ8q2FzqpxN6SC+XCUqgAKNYDx7WBOYm9jY5gNTvni8UWsgChALBBooAA6aHQ210tscm586OGeoyjzEnqPN3XMTmvcagknbS7fANi6UiAv8Ai1Oht5F3AsB8baWHsQtrZYB8p4TTNVORb7kEFrCxyjRr262+bDWen31hdaKFQBdnci/oTmORR17G+kjDUeoSzte9lzm9gfN5Fy3LNexCpe+4sLiYYziFPDEKc7VjotKmA1diubLfJdKKmx+EF/MdReDJIY7hn3jKhcCqBdXBYEEa5vMc5UkjYAa6HvocK5nejWNDEgpUXS/Rh0PZlPQiS/DuMqtNEWjlqMQXRPMAST5iy3zkgZrXJ11OhkR9o2KoDDXqlUxCkGkuYGrYsL3C7KRe+pGg1vI5+VcxetXztUZLKe3dfx3LvheIq4GoBP0PsZtzj3AOayFAuHXqpNj8p0Tg/HQ6jW47H4h/cTEZKWxrcWNSiuboTsTGnVDC4N5lMnPEREAREQBERAEREAREQCI41RuM3aVLimCTEjJVADbLU/QOB09Rtf3vdcYt7dpC4/hoYEiYb6FqhJw8yepyrinBnw7lKgNidD+x9bbHqB6EDy4Hx2pgMQKtPVTo6X0Ze3v1B6H5zomNy1k8GuPNsrnb0Ddd7a99dDOe8X4S1JmpsDdT17HY+vv19NhBOHLqj0dvcK4g4TXqdm4e+GxiLiUVKmZSuZlBYA2DI1+uliDNXhXL9FS/hJloswJFyQ5XQAX/AMpTey7MSTtbNyrk3mVsFVKvdsPV0qKL3HTOttcwHbcfKdvw1VHRWpkFCoKldipGlvS0nhJSWepw7ulO3fIm+V7fj6HLOW+D4fjVfG18dmqtSrNRp0c7KKVIfCQFI8zENcnqpmfIWFfh/F8Vw5ahfDCl465j8F8hBPQGzEHa9lMkuYPsyf72+NwGLOCqPc1dLob6s2h0Btcggi+uk0uX+BnPVp0Kvj1KpvicVUszOA9OxC38iAZiqHMKgvfQECQolmxfMFWrWWngxms13dlPhsFyEoKgBCXV8wJAJCi1w4aSWKwvh5my5qT61UW5ysd6tMbnrmUb/EBe4bIeHhkFOkoL5dFvrYXIFzchRdgq3NgLDQTZ4VxZK9MVKZNtiDoykbqw6ETIIHiVUqAlOyUmAbOpzGoLDZ9QRY2A7AC1iCPDD8MaofgF9io8qA3zf4pX4f6f8NbsbC+2aT7YfwXDC3gs1ypt/hub+dL7BibEdC1xu03nGVTYW3OgvqfQb6wCl8eoV6TpTViqstmxIC+IFswalRS2WmScp01OpJ0BkfwvhKU0cqAgteriKrnM1wt2etfQGwOQHU73tN/mfH4fCg1MVUd6rDyUQVzkWI1sLIpudtBmIBbScx5g5oq4sjNZKanyUk0pr62/qbux19pBVrxp6bs6tlw2pc+baPf8Fg43z4tO9PADXY4h1Gbax8FLeQb+Y3OvSUeozuxdyzMxuWYkknuSdTM0WewWc+VWU3qepo2VOgsQX16mVC4k1wvjNSkwIJ+RkXRpTZWnI9Vqi0lGSxJHS+WecvFcU28r2uD0NtxL5h6+dQfr7z89UsaaVRHXdDf6dP1nc+B4rMPRhmH5f3E6VGbnHXc8fxa0jRqZgtGS8RElOIIiIAiIgCIiAIiIBg6XmlWw/aSExZbwbKWCrcV4UHBI3lf4hhFxKeFVOSquiVDsfwv6H+a73zEUesr/ABfg+bzLvMfItUqrg1KJyriPDXo1ClVMrD6HsVPUGWvkXm8YZhQrG1F2sGP+Wzd+yMd+xN+pk5RKVV8HEgG2gZhew26/zvKNzNwnwWeluBqrfh7fmJG48mqOvGtC7XhyWvvY6vxitVestCmq5GW7l0DoyHQra406Hffp5c3tiKq4WitNAxCLYbsQovqSdWOnqT16mUb7M+eiCMHiW7Ci7fQUyf8A6n5dp0biGAFVbbEaqexksJqSyji3FvKhPkl/ZQOJVXdhUUswvfLe5BJvmB7/AP52ymWXgXDWz+OfKzrZ7HyuRcBivRrWufbfeevC+A5WLsLdbA6X6kW2B33/AO8sHxDEnF1qdSiFoIPJV1Fz5CN9GuC97bZbayQhyStRAQQwBUggg7EEWIPpac55o+0xcOhw+Efxqi3Xxm8yqL6AH/MYDTMdNNcxvNP7QPtJzhsNhG8putSsOo2K0z27t16aanmgEoVrj/WB6Xh3COb/ACV16L8/j7nricS9V2eoxd2NyzG5J9TMVE+CeiiUGz1UYpLCM0E3cDgHqNlRSx7KCTYe0wwaqGGa51+FRczpXA8AKaF0UM9wrgEEqASSDbc6X+UsUKPiMp3lz4Ec41exUaPCSBqNZ5V8IR0lix/lrtSGt71F7kXOa3cqb3+siuYcXlCqvUXv6CSygloVKdZyafcgMXpYd52HlHEXo4dj1VR9aYM43g8K1aqqA6nr0VRqWPoBrOx8Ip+GaNPqBcjsLZVHyGnyk1usJnK4vUUkW+IiTnmRERAEREAREQBERAEREAxdLzQr0LbbfpJGYsl4NlLBWeIcLDeYaESpc44Y1MOtYDzUjkqD8J0DewJB/wCR7TpGIw+l5VeJ0vDctlzI4yum+ZTvp31P5jrMdMFu3q8k1JHI8Xhuo3nXfs25wOKpeDWN61OwzH+tehP4hax7795zni3Cvu9fw75qbjPSf/Uh2F+42/8Ac+8u48UMVcv4YYWzbAEai/5j5yrF8k9T0lejG7oaeqZ3dyACSbAaknbTqZx37QPtDOILYfDEijszjQ1PQdk/X20lpqcWXHUHp+Jnyi5ynyuBuGA+vacr4/wzwqmnwnb09Jm4nLl8uxX4VYQjUcqvxLZdPUizEwJgGc89Vkznoh0nmrSRxdDJTokrYnNfubMLE/IiMZHMk0jxweYvdN1IPfbWdRwvGaFKiWVkJroSqakhtwrEbWa63+c5jRxSqGGXU2sfmP2mzhxnChWVbEE3I2BvpfT6y5Qly6I5d3R8bWT0M+Y+LVKlRGsKXheVVXTLrcm/Um2/pMH4194pq2zIcj+obZh8xafeM1Q7M4FgQvW+ykH8xeQWGGViRsdCPSYy+Zt6msorlSjpg6NyjhFop4hGZ31t6A3UE9rgMf8Aj6y98uYcvUNVv57Si8nVQ9EdbMR+h/edU4ME8MZPmOoMvR+FHkr+T8Rpm/ERMnPEREAREQBERAEREAREQBERAMKq6SHx+DzAgybmpiKP5fpBvF4KRxDgIxGHaltUpNnpnrruPY6j5jtOe4/D+fKw8w6fnf6Gdc4nSKkVE3H0+fpKVz1wvOiYqmLEXzW6blgfoWH/AC7iQ1qanHPU7/DLx05cr2ZG8nOVxYUH4gR9P+rj5za5g4cKike9j6i9pH8p1M1aoeq0yfzUXlpxtJPu6H+rW8ihHyYZ2K1ReMpR+RyXE0SrFToRPENLwmBStmuLyn8VwXhVWTtt7HUSrKnjUuRrZeOp5BpaOKUjiqVOoutkAGugK+VkPbWxHv6yoAmTPAONCkxSpfw30PodswEQ7MxUk/ijujUbDEaMCLfWZBQLXufnNjiZIJF8wHwkHcHYiY4DgdavcqpsN5JGm8kNW5WMnth6ZrOlMfDfzEa79vlp7y2cP5XooRmoq91BuxuDfsNrj2+s8OBcENFM5008o63PWTmCrX9x0/cS9TppLU8/dXMm/I/U2MNh1pqEVQqjVcosPXQdZYOF40qbjfqO4kWqC3ofyPeeaYkowXqPpLBymnMv9KuGUMDp/NJ6St8L4lbXp1H7ywJVvawupF739rC31+kjawV2sGZM86gbMLWyi9x1J6AHoPXWZmmDvrrfXXa1v0mUwY2KxX4zXo4sCq9M0mGq5CgVjfKFqsfOTbsL62FxaTmHx/iMQqtlXQuwKi/ZQdWI66W9bi0zqYBGqLUZQXQEKTrlvvlGwJ7jWbE1SaJ6lSEksR1x72ERE2K4iIgCIiAIiIAnxlvPsQCOxWGBB7GQYwo89FvhfUHsf4B9PWWmqkhOJYK406RsTwmcp4rwqvw6sz0lz02WxGpsuYGxtrYECzbEb63A8+YueUrUFNNSlVvK69B+JT6idLNS4C1FzgbE6MPY/wA95WeYORcNiDmVxSf1XJ9SPKfexPrI5U3jys7dvewbTqLVdV+5VORscrGojMFIGcXO9hqP0ld4vjfGruw2JsPYaA/lLLX+zSqBak1Oofw1k1HswUiYYb7LcXe9TwqK9Weov5Bb3kDpSaUcHRd5SUnPm3KwjBdBv2Gpmw+DLLcqfpf9JdcFydh6RZUbxqoAzMwyqubbKhuST0Zrjt2m9gqlBnNNLJVpkqUNwTbffR/zm3hJaNlaV+9XFZOc8Opt4wotcHMAAQbi52sZ03C4AIVKgqAAAL7WA0b+dZIUeHICHCrmGzZRmF9wD0n0LZv1BlmnT5Tm17p1sJHhi8NcXXQ9pDGqUbqCJaCmlxqP5pIbiuGzHYg+skehDSl0Zu8Px6uNxftNitSW4J0t19JVsPh2De09+ZOPtRogL8bEqpvqBY3NrEHpoR1mjmkss2/87c1Gn1LPhkK9b+u3WW3hFS9IfP8AMkzlnAucRVpHPkV6ai+d8uc6i6gKew06Xm6/2reEFSlQBI+Is2nT4bD31P0kcq8MZyYXDrqpNxUdvQ6ZicTkF8rMDYAIpZr/AKAepsPWeynTt6TW4Y16FI2IuiGx3F1Gh9ZtTY50tNBERMmoiIgCIiAIiIAiIgCIiACJrV6V5sz4RBlPBE1cIp3FpF1+GtfSWV6U8Gw0wbqSK5iOGm2qg+4vNdOGm+igfKWk0D2n1cL30g25sEHheDi+ZgL7XtrbtftM+I8u0KpBemM42dbq4y/jWx0vLDSw4EyqsABcE3NtBff9oaQjVlF+UoL0q2HqgORVpMQFbRatydiBZWsLm4toDpNjHU+osAdL7/lPbmzmmhTJothq1V1swyoVVSRoRU3Bsd19ZS8Tze9HEeHUelUpWDHIrEi+uUMQMxXrcC9jsZp4sY6ZOhC0rVEpqONPv7+hOrjGTS9x/PSeGMrnIWsWsCbX3tqQPWZgrUUMhBDagjUETx4jjEw9FmfoCFH+pj0/nSSOWmRGOZJJakEObaJ+BKjsdgbAfM3P7yuY7HPWqlqltNABsB2E2MDRLa2VUG5Atf0udZqeHY2nNq1XJHqLSyhSm2l+5iBJHgGMp0sQlSsniIpJydCwBy3v0DWJ9pHT6RK6eHk6s4KUXF9TvXJ/My4ugCXRqwANRUDLlLXsLNrtpcaXBk3465sl/NbNbra9r/WUDlflbFYNg+HajUStTRmNQMMttQq5Tc3DHXbSeXN3OVehXFOpQQBdQbt5gbao4sw7GxNrTqKo1HMzwlSxjWuHG3aa3Wqyvpp1OjCoCDbW36jp6T6Jz4851zSStQpnXR6TatoNSj31Fjc3GYbkFZbeD456oVgQ1MgkllKuCbZQLeVrWe59tJupp7FOtZzpLMvfv9SViIm5TEREAREQBERAEREAREQBERAPmQdoAn2IB8ZQbXG2onlVxiKLs6gHa5Gvt3nqRMRSA2AHygysdTXTias2VQ5Nr3yMFHoWIAB9N5o8UoUyoDYc1C1xZaavYanUtYAE6yTw2GRFCoqqB0UAD10Gnee0xgk5oxflPzzxOvicLWYBKmHDFmFM7BSxtYEW20uO0ja2PqVdahznu2tvQDYfKfovEo2Y5ERibXzHLYdzZST7enSU3mfkh8UvinwqLhdQcqpZcx3AJuSQSxbYbSpOlLGjPR2vEaMpLxIpfPPt/qcsp1SANbgf0naZvQtr/wC7enqZ8qUWp1Wp9VYroDuDbQEX19RPfEVTYDc311uDp7byovmelb1WOpqMMp136AfvM6tEqgJ3b9JjToM2bKCxAubAsQPlPtVmtkNwQfhI1Fh+U1N+v/Ts/IGLqthKHiIWBp2FUMNkd1COp10FrEXuO1tbNVwqsQWUMV2uAbeovsf7SF5Npmnw/D9R4KtYDzXOpt332/Wb2P4qFbwkZBXIDIlQlQ4vqA1tdARpcjTSdWGkVk+eXOZ3E+RdXt6+/kfcXwik1Oqopj/E1bL5SSBoQRs3Y9DrKdyjxqu1WpQRjXp07WDgIVXYo53NS+5GYX3te46ADKRzRw9sNikx1IEi9nUXCjuSPxDS/exiaxhols5qalSnq2tM9177/cuWFqhl0vpoQ18wPY31ntIw0RXWniKLFHsCG6Mu+Sov9Q39QdQe8kJuihOKX47H2IiZNBERAEREAREQBERAEREAREQBERAMbazK0TG2t7/KAZSP4nRY06mWpkNtGa2RRrdrW3AudeoGskJg9IH27dL95hm8Jcryc94p9n1XGN4rVWRl8qs4F3UZbMVW2S/mY31N9hNaj9kuStQzuatPXxrWWxt5Qo3y33O/oJ06JE6MG8s6MeLXMVyxeF2waGE4FQpNmpUkQ5ShyKFupINjbfUdfXvNXEcu0vFWtTVBUQMCSo84KEAFraWOU3seumsmZ55ehvuToTbfrb32kuEUVWmnnLPlNcqCy7D4Rbt8I2HpNHivDqBtWxAuKLCqGYmyFLeYW1A0BI2NtpJEadp8amCCpFwRYg6gg9DfeGsmsZuLyn9iOwXH6dU1AoqA03yMChuLi6tYXJRgNCJlQ4zQrO1FalN2AOamfitpe6nprrp1kZguRqVHFfeKT1Kev/jUr4drWy2tfJuct99rWmzxfldK1eniFJp1qdhmXTMoN8pt7kX9es0XNgsuNtzeWTxjfs/n/DJLBYBaQKpcJuF3AJ3y31APbabMCJIU23J5YiIgwIiIAiIgCIiAIiIAiIgCIiAIiIAiIgCIiAIiIAiIgCIiAIiIAiIgCIiAIiIAiIgCIiAIiIAiIgCIiAIiIAiIgCIiAIiIAiIgCIiAIiIAiIgCIiAf/9k="/>
          <p:cNvSpPr>
            <a:spLocks noChangeAspect="1" noChangeArrowheads="1"/>
          </p:cNvSpPr>
          <p:nvPr/>
        </p:nvSpPr>
        <p:spPr bwMode="auto">
          <a:xfrm>
            <a:off x="2198370" y="9525"/>
            <a:ext cx="365760" cy="36576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endParaRPr lang="en-US" sz="2542"/>
          </a:p>
        </p:txBody>
      </p:sp>
      <p:pic>
        <p:nvPicPr>
          <p:cNvPr id="1843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12859" y="1768603"/>
            <a:ext cx="2571750" cy="257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15659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4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3381" y="35242"/>
            <a:ext cx="5339072" cy="78196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1828800" y="7854909"/>
            <a:ext cx="10972800" cy="350865"/>
          </a:xfrm>
          <a:prstGeom prst="rect">
            <a:avLst/>
          </a:prstGeom>
        </p:spPr>
        <p:txBody>
          <a:bodyPr wrap="square">
            <a:spAutoFit/>
          </a:bodyPr>
          <a:lstStyle/>
          <a:p>
            <a:r>
              <a:rPr lang="en-GB" sz="1680" dirty="0">
                <a:hlinkClick r:id="rId3"/>
              </a:rPr>
              <a:t>http://graphics-info.blogspot.hk/2012/09/malofiej-20-look-at-our-participation.html</a:t>
            </a:r>
            <a:endParaRPr lang="en-GB" sz="1680" dirty="0"/>
          </a:p>
        </p:txBody>
      </p:sp>
      <p:pic>
        <p:nvPicPr>
          <p:cNvPr id="6" name="Picture 5">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997"/>
          <a:stretch/>
        </p:blipFill>
        <p:spPr bwMode="auto">
          <a:xfrm>
            <a:off x="4169178" y="1051561"/>
            <a:ext cx="5382268" cy="68033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4204977" y="423696"/>
            <a:ext cx="5339072" cy="609398"/>
          </a:xfrm>
          <a:prstGeom prst="rect">
            <a:avLst/>
          </a:prstGeom>
          <a:solidFill>
            <a:schemeClr val="bg1"/>
          </a:solidFill>
        </p:spPr>
        <p:txBody>
          <a:bodyPr wrap="square" rtlCol="0">
            <a:spAutoFit/>
          </a:bodyPr>
          <a:lstStyle/>
          <a:p>
            <a:pPr algn="ctr"/>
            <a:r>
              <a:rPr lang="en-GB" sz="3360" dirty="0"/>
              <a:t>Iraq: Deaths on the decline</a:t>
            </a:r>
            <a:endParaRPr lang="en-GB" sz="3360" dirty="0"/>
          </a:p>
        </p:txBody>
      </p:sp>
      <p:pic>
        <p:nvPicPr>
          <p:cNvPr id="10" name="Picture 9">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997"/>
          <a:stretch/>
        </p:blipFill>
        <p:spPr bwMode="auto">
          <a:xfrm rot="10800000" flipH="1">
            <a:off x="4169178" y="1051560"/>
            <a:ext cx="5382268" cy="68033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0919" y="7406641"/>
            <a:ext cx="2560672" cy="673861"/>
          </a:xfrm>
          <a:prstGeom prst="rect">
            <a:avLst/>
          </a:prstGeom>
        </p:spPr>
      </p:pic>
      <p:pic>
        <p:nvPicPr>
          <p:cNvPr id="8" name="Picture 7">
            <a:hlinkClick r:id="rId3"/>
          </p:cNvPr>
          <p:cNvPicPr>
            <a:picLocks noChangeAspect="1" noChangeArrowheads="1"/>
          </p:cNvPicPr>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t="12997"/>
          <a:stretch/>
        </p:blipFill>
        <p:spPr bwMode="auto">
          <a:xfrm rot="10800000" flipH="1">
            <a:off x="4146317" y="1051560"/>
            <a:ext cx="5382268" cy="68033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121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8" presetClass="emph" presetSubtype="0" fill="hold" nodeType="clickEffect">
                                  <p:stCondLst>
                                    <p:cond delay="0"/>
                                  </p:stCondLst>
                                  <p:childTnLst>
                                    <p:animRot by="10800000">
                                      <p:cBhvr>
                                        <p:cTn id="10" dur="2000" fill="hold"/>
                                        <p:tgtEl>
                                          <p:spTgt spid="6"/>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xit" presetSubtype="0" fill="hold" nodeType="with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011680" y="136124"/>
            <a:ext cx="10582656" cy="6001643"/>
          </a:xfrm>
          <a:prstGeom prst="rect">
            <a:avLst/>
          </a:prstGeom>
        </p:spPr>
        <p:txBody>
          <a:bodyPr wrap="square">
            <a:spAutoFit/>
          </a:bodyPr>
          <a:lstStyle/>
          <a:p>
            <a:pPr lvl="0"/>
            <a:r>
              <a:rPr lang="en-US" sz="4800" dirty="0">
                <a:latin typeface="AmerType" panose="00000400000000000000" pitchFamily="2" charset="0"/>
              </a:rPr>
              <a:t>“When I am working on a problem, I never think about beauty. </a:t>
            </a:r>
            <a:r>
              <a:rPr lang="en-US" sz="4800" dirty="0">
                <a:solidFill>
                  <a:schemeClr val="accent6"/>
                </a:solidFill>
                <a:latin typeface="AmerType" panose="00000400000000000000" pitchFamily="2" charset="0"/>
              </a:rPr>
              <a:t>I only think about how to solve the problem</a:t>
            </a:r>
            <a:r>
              <a:rPr lang="en-US" sz="4800" dirty="0">
                <a:latin typeface="AmerType" panose="00000400000000000000" pitchFamily="2" charset="0"/>
              </a:rPr>
              <a:t>. But when I have finished, if the solution is not beautiful, I know it is wrong.”</a:t>
            </a:r>
          </a:p>
        </p:txBody>
      </p:sp>
      <p:sp>
        <p:nvSpPr>
          <p:cNvPr id="11" name="Text Placeholder 2"/>
          <p:cNvSpPr txBox="1">
            <a:spLocks/>
          </p:cNvSpPr>
          <p:nvPr/>
        </p:nvSpPr>
        <p:spPr>
          <a:xfrm>
            <a:off x="4730496" y="6144506"/>
            <a:ext cx="7193280" cy="51723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4320" dirty="0">
                <a:solidFill>
                  <a:schemeClr val="bg1">
                    <a:lumMod val="65000"/>
                  </a:schemeClr>
                </a:solidFill>
                <a:latin typeface="AmerType" panose="00000400000000000000" pitchFamily="2" charset="0"/>
              </a:rPr>
              <a:t>- R. Buckminster Fuller</a:t>
            </a:r>
          </a:p>
          <a:p>
            <a:endParaRPr lang="en-US" sz="4320" dirty="0">
              <a:solidFill>
                <a:schemeClr val="bg1">
                  <a:lumMod val="65000"/>
                </a:schemeClr>
              </a:solidFill>
              <a:latin typeface="AmerType" panose="00000400000000000000" pitchFamily="2" charset="0"/>
            </a:endParaRPr>
          </a:p>
        </p:txBody>
      </p:sp>
    </p:spTree>
    <p:extLst>
      <p:ext uri="{BB962C8B-B14F-4D97-AF65-F5344CB8AC3E}">
        <p14:creationId xmlns:p14="http://schemas.microsoft.com/office/powerpoint/2010/main" val="324880585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4294967295"/>
          </p:nvPr>
        </p:nvSpPr>
        <p:spPr>
          <a:xfrm>
            <a:off x="1362075" y="1638526"/>
            <a:ext cx="13273087" cy="5749266"/>
          </a:xfrm>
          <a:prstGeom prst="rect">
            <a:avLst/>
          </a:prstGeom>
        </p:spPr>
        <p:txBody>
          <a:bodyPr/>
          <a:lstStyle/>
          <a:p>
            <a:pPr indent="0">
              <a:buNone/>
            </a:pPr>
            <a:r>
              <a:rPr lang="en-US" sz="3200" b="1" dirty="0" smtClean="0"/>
              <a:t>DISCOVERY</a:t>
            </a:r>
          </a:p>
          <a:p>
            <a:r>
              <a:rPr lang="en-US" sz="3200" b="1" dirty="0" smtClean="0"/>
              <a:t>Whom</a:t>
            </a:r>
            <a:r>
              <a:rPr lang="en-US" sz="3200" dirty="0" smtClean="0"/>
              <a:t> does this dashboard serve?</a:t>
            </a:r>
          </a:p>
          <a:p>
            <a:r>
              <a:rPr lang="en-US" sz="3200" b="1" dirty="0" smtClean="0"/>
              <a:t>What</a:t>
            </a:r>
            <a:r>
              <a:rPr lang="en-US" sz="3200" dirty="0" smtClean="0"/>
              <a:t> is the dashboard meant to tell them?</a:t>
            </a:r>
          </a:p>
          <a:p>
            <a:r>
              <a:rPr lang="en-US" sz="3200" dirty="0" smtClean="0"/>
              <a:t>What specific </a:t>
            </a:r>
            <a:r>
              <a:rPr lang="en-US" sz="3200" b="1" dirty="0" smtClean="0"/>
              <a:t>action</a:t>
            </a:r>
            <a:r>
              <a:rPr lang="en-US" sz="3200" dirty="0" smtClean="0"/>
              <a:t>(s) should the dashboard drive?</a:t>
            </a:r>
          </a:p>
          <a:p>
            <a:pPr lvl="1"/>
            <a:r>
              <a:rPr lang="en-US" sz="2000" dirty="0" smtClean="0"/>
              <a:t>“What would happen if this report didn’t exist?”</a:t>
            </a:r>
          </a:p>
          <a:p>
            <a:pPr indent="0">
              <a:buNone/>
            </a:pPr>
            <a:endParaRPr lang="en-US" sz="3200" b="1" dirty="0" smtClean="0"/>
          </a:p>
          <a:p>
            <a:pPr indent="0">
              <a:buNone/>
            </a:pPr>
            <a:r>
              <a:rPr lang="en-US" sz="3200" b="1" dirty="0" smtClean="0"/>
              <a:t>EVALUATION</a:t>
            </a:r>
          </a:p>
          <a:p>
            <a:r>
              <a:rPr lang="en-US" sz="3200" dirty="0" smtClean="0"/>
              <a:t>Does the dashboard effectively </a:t>
            </a:r>
            <a:r>
              <a:rPr lang="en-US" sz="3200" b="1" dirty="0" smtClean="0"/>
              <a:t>convey the message</a:t>
            </a:r>
            <a:r>
              <a:rPr lang="en-US" sz="3200" dirty="0" smtClean="0"/>
              <a:t>?</a:t>
            </a:r>
          </a:p>
          <a:p>
            <a:r>
              <a:rPr lang="en-US" sz="3200" dirty="0" smtClean="0"/>
              <a:t>Does the dashboard effectively </a:t>
            </a:r>
            <a:r>
              <a:rPr lang="en-US" sz="3200" b="1" dirty="0" smtClean="0"/>
              <a:t>support the desired action</a:t>
            </a:r>
            <a:r>
              <a:rPr lang="en-US" sz="3200" dirty="0" smtClean="0"/>
              <a:t>?</a:t>
            </a:r>
          </a:p>
          <a:p>
            <a:pPr lvl="1"/>
            <a:r>
              <a:rPr lang="en-US" sz="2000" dirty="0" smtClean="0"/>
              <a:t>“Where is your eye drawn?”</a:t>
            </a:r>
          </a:p>
        </p:txBody>
      </p:sp>
      <p:sp>
        <p:nvSpPr>
          <p:cNvPr id="2" name="Text Placeholder 1"/>
          <p:cNvSpPr>
            <a:spLocks noGrp="1"/>
          </p:cNvSpPr>
          <p:nvPr>
            <p:ph type="body" sz="quarter" idx="4294967295"/>
          </p:nvPr>
        </p:nvSpPr>
        <p:spPr>
          <a:xfrm>
            <a:off x="1362075" y="381000"/>
            <a:ext cx="13268325" cy="794064"/>
          </a:xfrm>
          <a:prstGeom prst="rect">
            <a:avLst/>
          </a:prstGeom>
        </p:spPr>
        <p:txBody>
          <a:bodyPr/>
          <a:lstStyle/>
          <a:p>
            <a:r>
              <a:rPr lang="en-US" sz="4400" dirty="0" smtClean="0"/>
              <a:t>Guiding Questions</a:t>
            </a:r>
            <a:endParaRPr lang="en-US" sz="4400" dirty="0"/>
          </a:p>
        </p:txBody>
      </p:sp>
    </p:spTree>
    <p:extLst>
      <p:ext uri="{BB962C8B-B14F-4D97-AF65-F5344CB8AC3E}">
        <p14:creationId xmlns:p14="http://schemas.microsoft.com/office/powerpoint/2010/main" val="709506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68627" y="1180723"/>
            <a:ext cx="11603296" cy="54167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4290073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4294967295"/>
          </p:nvPr>
        </p:nvSpPr>
        <p:spPr>
          <a:xfrm>
            <a:off x="1357313" y="1812925"/>
            <a:ext cx="13273087" cy="2540000"/>
          </a:xfrm>
          <a:prstGeom prst="rect">
            <a:avLst/>
          </a:prstGeom>
        </p:spPr>
        <p:txBody>
          <a:bodyPr/>
          <a:lstStyle/>
          <a:p>
            <a:r>
              <a:rPr lang="en-US" b="1" dirty="0" smtClean="0"/>
              <a:t>Whom</a:t>
            </a:r>
            <a:r>
              <a:rPr lang="en-US" dirty="0" smtClean="0"/>
              <a:t> does this visualization serve?  </a:t>
            </a:r>
          </a:p>
          <a:p>
            <a:endParaRPr lang="en-US" b="1" dirty="0" smtClean="0"/>
          </a:p>
          <a:p>
            <a:r>
              <a:rPr lang="en-US" b="1" dirty="0" smtClean="0"/>
              <a:t>What</a:t>
            </a:r>
            <a:r>
              <a:rPr lang="en-US" dirty="0" smtClean="0"/>
              <a:t> is the visualization meant to tell them?</a:t>
            </a:r>
          </a:p>
          <a:p>
            <a:endParaRPr lang="en-US" dirty="0" smtClean="0"/>
          </a:p>
          <a:p>
            <a:r>
              <a:rPr lang="en-US" dirty="0" smtClean="0"/>
              <a:t>What specific </a:t>
            </a:r>
            <a:r>
              <a:rPr lang="en-US" b="1" dirty="0" smtClean="0"/>
              <a:t>action</a:t>
            </a:r>
            <a:r>
              <a:rPr lang="en-US" dirty="0" smtClean="0"/>
              <a:t>(s) should the visualization drive?</a:t>
            </a:r>
          </a:p>
        </p:txBody>
      </p:sp>
      <p:sp>
        <p:nvSpPr>
          <p:cNvPr id="2" name="Text Placeholder 1"/>
          <p:cNvSpPr>
            <a:spLocks noGrp="1"/>
          </p:cNvSpPr>
          <p:nvPr>
            <p:ph type="body" sz="quarter" idx="4294967295"/>
          </p:nvPr>
        </p:nvSpPr>
        <p:spPr>
          <a:xfrm>
            <a:off x="1362075" y="381000"/>
            <a:ext cx="13268325" cy="635000"/>
          </a:xfrm>
          <a:prstGeom prst="rect">
            <a:avLst/>
          </a:prstGeom>
        </p:spPr>
        <p:txBody>
          <a:bodyPr/>
          <a:lstStyle/>
          <a:p>
            <a:r>
              <a:rPr lang="en-US" dirty="0" smtClean="0"/>
              <a:t>Guiding Questions</a:t>
            </a:r>
            <a:endParaRPr lang="en-US" dirty="0"/>
          </a:p>
        </p:txBody>
      </p:sp>
      <p:sp>
        <p:nvSpPr>
          <p:cNvPr id="3" name="TextBox 2"/>
          <p:cNvSpPr txBox="1"/>
          <p:nvPr/>
        </p:nvSpPr>
        <p:spPr>
          <a:xfrm>
            <a:off x="1561592" y="2298621"/>
            <a:ext cx="2156360" cy="538609"/>
          </a:xfrm>
          <a:prstGeom prst="rect">
            <a:avLst/>
          </a:prstGeom>
          <a:noFill/>
        </p:spPr>
        <p:txBody>
          <a:bodyPr wrap="none" rtlCol="0">
            <a:spAutoFit/>
          </a:bodyPr>
          <a:lstStyle/>
          <a:p>
            <a:r>
              <a:rPr lang="en-US" sz="2900" b="1" i="1" dirty="0" smtClean="0">
                <a:solidFill>
                  <a:srgbClr val="7099A6"/>
                </a:solidFill>
                <a:latin typeface="BentonSans" panose="02000504020000020004" pitchFamily="2" charset="0"/>
              </a:rPr>
              <a:t>Executives</a:t>
            </a:r>
            <a:endParaRPr lang="en-US" sz="2900" b="1" i="1" dirty="0">
              <a:solidFill>
                <a:srgbClr val="7099A6"/>
              </a:solidFill>
              <a:latin typeface="BentonSans" panose="02000504020000020004" pitchFamily="2" charset="0"/>
            </a:endParaRPr>
          </a:p>
        </p:txBody>
      </p:sp>
      <p:sp>
        <p:nvSpPr>
          <p:cNvPr id="5" name="TextBox 4"/>
          <p:cNvSpPr txBox="1"/>
          <p:nvPr/>
        </p:nvSpPr>
        <p:spPr>
          <a:xfrm>
            <a:off x="1561592" y="3477911"/>
            <a:ext cx="10613803" cy="538609"/>
          </a:xfrm>
          <a:prstGeom prst="rect">
            <a:avLst/>
          </a:prstGeom>
          <a:noFill/>
        </p:spPr>
        <p:txBody>
          <a:bodyPr wrap="none" rtlCol="0">
            <a:spAutoFit/>
          </a:bodyPr>
          <a:lstStyle/>
          <a:p>
            <a:r>
              <a:rPr lang="en-US" sz="2900" b="1" i="1" dirty="0" smtClean="0">
                <a:solidFill>
                  <a:srgbClr val="7099A6"/>
                </a:solidFill>
                <a:latin typeface="BentonSans" panose="02000504020000020004" pitchFamily="2" charset="0"/>
              </a:rPr>
              <a:t>How our customers view us compared to our competition</a:t>
            </a:r>
            <a:endParaRPr lang="en-US" sz="2900" b="1" i="1" dirty="0">
              <a:solidFill>
                <a:srgbClr val="7099A6"/>
              </a:solidFill>
              <a:latin typeface="BentonSans" panose="02000504020000020004" pitchFamily="2" charset="0"/>
            </a:endParaRPr>
          </a:p>
        </p:txBody>
      </p:sp>
      <p:sp>
        <p:nvSpPr>
          <p:cNvPr id="6" name="TextBox 5"/>
          <p:cNvSpPr txBox="1"/>
          <p:nvPr/>
        </p:nvSpPr>
        <p:spPr>
          <a:xfrm>
            <a:off x="1561592" y="5245923"/>
            <a:ext cx="10212874" cy="984885"/>
          </a:xfrm>
          <a:prstGeom prst="rect">
            <a:avLst/>
          </a:prstGeom>
          <a:noFill/>
        </p:spPr>
        <p:txBody>
          <a:bodyPr wrap="square" rtlCol="0">
            <a:spAutoFit/>
          </a:bodyPr>
          <a:lstStyle/>
          <a:p>
            <a:r>
              <a:rPr lang="en-US" sz="2900" b="1" i="1" dirty="0" smtClean="0">
                <a:solidFill>
                  <a:srgbClr val="7099A6"/>
                </a:solidFill>
                <a:latin typeface="BentonSans" panose="02000504020000020004" pitchFamily="2" charset="0"/>
              </a:rPr>
              <a:t>Decide where to focus budget/training to maintain/increase market share against competitors</a:t>
            </a:r>
            <a:endParaRPr lang="en-US" sz="2900" b="1" i="1" dirty="0">
              <a:solidFill>
                <a:srgbClr val="7099A6"/>
              </a:solidFill>
              <a:latin typeface="BentonSans" panose="02000504020000020004" pitchFamily="2" charset="0"/>
            </a:endParaRPr>
          </a:p>
        </p:txBody>
      </p:sp>
    </p:spTree>
    <p:extLst>
      <p:ext uri="{BB962C8B-B14F-4D97-AF65-F5344CB8AC3E}">
        <p14:creationId xmlns:p14="http://schemas.microsoft.com/office/powerpoint/2010/main" val="101772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21483" y="276054"/>
            <a:ext cx="6818353" cy="3457806"/>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4"/>
          <a:stretch>
            <a:fillRect/>
          </a:stretch>
        </p:blipFill>
        <p:spPr>
          <a:xfrm>
            <a:off x="5186426" y="843457"/>
            <a:ext cx="8629781" cy="62317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3012663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05379" y="0"/>
            <a:ext cx="14525021" cy="8168111"/>
          </a:xfrm>
          <a:prstGeom prst="rect">
            <a:avLst/>
          </a:prstGeom>
        </p:spPr>
      </p:pic>
    </p:spTree>
    <p:extLst>
      <p:ext uri="{BB962C8B-B14F-4D97-AF65-F5344CB8AC3E}">
        <p14:creationId xmlns:p14="http://schemas.microsoft.com/office/powerpoint/2010/main" val="3573334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3660983" y="3883857"/>
          <a:ext cx="7410291" cy="3329301"/>
        </p:xfrm>
        <a:graphic>
          <a:graphicData uri="http://schemas.openxmlformats.org/drawingml/2006/table">
            <a:tbl>
              <a:tblPr firstRow="1" bandRow="1">
                <a:tableStyleId>{5C22544A-7EE6-4342-B048-85BDC9FD1C3A}</a:tableStyleId>
              </a:tblPr>
              <a:tblGrid>
                <a:gridCol w="2468279"/>
                <a:gridCol w="2855699"/>
                <a:gridCol w="2086313"/>
              </a:tblGrid>
              <a:tr h="526757">
                <a:tc>
                  <a:txBody>
                    <a:bodyPr/>
                    <a:lstStyle/>
                    <a:p>
                      <a:r>
                        <a:rPr lang="en-US" sz="2000" b="0" i="0" dirty="0" smtClean="0">
                          <a:gradFill>
                            <a:gsLst>
                              <a:gs pos="2917">
                                <a:schemeClr val="bg1"/>
                              </a:gs>
                              <a:gs pos="30000">
                                <a:schemeClr val="bg1"/>
                              </a:gs>
                            </a:gsLst>
                            <a:lin ang="5400000" scaled="0"/>
                          </a:gradFill>
                          <a:latin typeface="BentonSans"/>
                          <a:cs typeface="BentonSans"/>
                        </a:rPr>
                        <a:t>Quantitative</a:t>
                      </a:r>
                      <a:endParaRPr lang="en-US" sz="2000" b="0" i="0" dirty="0">
                        <a:gradFill>
                          <a:gsLst>
                            <a:gs pos="2917">
                              <a:schemeClr val="bg1"/>
                            </a:gs>
                            <a:gs pos="30000">
                              <a:schemeClr val="bg1"/>
                            </a:gs>
                          </a:gsLst>
                          <a:lin ang="5400000" scaled="0"/>
                        </a:gradFill>
                        <a:latin typeface="BentonSans"/>
                        <a:cs typeface="BentonSans"/>
                      </a:endParaRPr>
                    </a:p>
                  </a:txBody>
                  <a:tcPr marL="171834" marR="171834" marT="42958" marB="42958" anchor="ctr">
                    <a:lnB w="38100" cmpd="sng">
                      <a:noFill/>
                    </a:lnB>
                    <a:solidFill>
                      <a:srgbClr val="4C4C4C"/>
                    </a:solidFill>
                  </a:tcPr>
                </a:tc>
                <a:tc>
                  <a:txBody>
                    <a:bodyPr/>
                    <a:lstStyle/>
                    <a:p>
                      <a:r>
                        <a:rPr lang="en-US" sz="2000" b="0" i="0" dirty="0" smtClean="0">
                          <a:gradFill>
                            <a:gsLst>
                              <a:gs pos="2917">
                                <a:schemeClr val="bg1"/>
                              </a:gs>
                              <a:gs pos="30000">
                                <a:schemeClr val="bg1"/>
                              </a:gs>
                            </a:gsLst>
                            <a:lin ang="5400000" scaled="0"/>
                          </a:gradFill>
                          <a:latin typeface="BentonSans"/>
                          <a:cs typeface="BentonSans"/>
                        </a:rPr>
                        <a:t>Ordinal</a:t>
                      </a:r>
                      <a:endParaRPr lang="en-US" sz="2000" b="0" i="0" dirty="0">
                        <a:gradFill>
                          <a:gsLst>
                            <a:gs pos="2917">
                              <a:schemeClr val="bg1"/>
                            </a:gs>
                            <a:gs pos="30000">
                              <a:schemeClr val="bg1"/>
                            </a:gs>
                          </a:gsLst>
                          <a:lin ang="5400000" scaled="0"/>
                        </a:gradFill>
                        <a:latin typeface="BentonSans"/>
                        <a:cs typeface="BentonSans"/>
                      </a:endParaRPr>
                    </a:p>
                  </a:txBody>
                  <a:tcPr marL="171834" marR="171834" marT="42958" marB="42958" anchor="ctr">
                    <a:lnB w="38100" cmpd="sng">
                      <a:noFill/>
                    </a:lnB>
                    <a:solidFill>
                      <a:srgbClr val="4C4C4C"/>
                    </a:solidFill>
                  </a:tcPr>
                </a:tc>
                <a:tc>
                  <a:txBody>
                    <a:bodyPr/>
                    <a:lstStyle/>
                    <a:p>
                      <a:r>
                        <a:rPr lang="en-US" sz="2000" b="0" i="0" dirty="0" smtClean="0">
                          <a:solidFill>
                            <a:schemeClr val="bg2"/>
                          </a:solidFill>
                          <a:latin typeface="BentonSans"/>
                          <a:cs typeface="BentonSans"/>
                        </a:rPr>
                        <a:t>Categorical</a:t>
                      </a:r>
                      <a:endParaRPr lang="en-US" sz="2000" b="0" i="0" dirty="0">
                        <a:solidFill>
                          <a:schemeClr val="bg2"/>
                        </a:solidFill>
                        <a:latin typeface="BentonSans"/>
                        <a:cs typeface="BentonSans"/>
                      </a:endParaRPr>
                    </a:p>
                  </a:txBody>
                  <a:tcPr marL="171834" marR="171834" marT="42958" marB="42958" anchor="ctr">
                    <a:lnB w="38100" cmpd="sng">
                      <a:noFill/>
                    </a:lnB>
                    <a:solidFill>
                      <a:srgbClr val="4C4C4C"/>
                    </a:solidFill>
                  </a:tcPr>
                </a:tc>
              </a:tr>
              <a:tr h="526757">
                <a:tc>
                  <a:txBody>
                    <a:bodyPr/>
                    <a:lstStyle/>
                    <a:p>
                      <a:r>
                        <a:rPr lang="en-US" sz="2000" dirty="0" smtClean="0">
                          <a:solidFill>
                            <a:schemeClr val="accent5"/>
                          </a:solidFill>
                          <a:latin typeface="BentonSans"/>
                        </a:rPr>
                        <a:t>Position</a:t>
                      </a:r>
                      <a:endParaRPr lang="en-US" sz="2000" dirty="0">
                        <a:solidFill>
                          <a:schemeClr val="accent5"/>
                        </a:solidFill>
                        <a:latin typeface="BentonSans"/>
                      </a:endParaRPr>
                    </a:p>
                  </a:txBody>
                  <a:tcPr marL="171834" marR="171834" marT="42958" marB="42958" anchor="ctr">
                    <a:lnL w="12700" cmpd="sng">
                      <a:noFill/>
                    </a:lnL>
                    <a:lnR w="12700" cap="flat" cmpd="sng" algn="ctr">
                      <a:solidFill>
                        <a:schemeClr val="bg1">
                          <a:lumMod val="7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en-US" sz="2000" dirty="0" smtClean="0">
                          <a:solidFill>
                            <a:schemeClr val="accent5"/>
                          </a:solidFill>
                          <a:latin typeface="BentonSans"/>
                        </a:rPr>
                        <a:t>Position</a:t>
                      </a:r>
                      <a:endParaRPr lang="en-US" sz="2000" dirty="0">
                        <a:solidFill>
                          <a:schemeClr val="accent5"/>
                        </a:solidFill>
                        <a:latin typeface="BentonSans"/>
                      </a:endParaRPr>
                    </a:p>
                  </a:txBody>
                  <a:tcPr marL="171834" marR="171834" marT="42958" marB="429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en-US" sz="2000" dirty="0" smtClean="0">
                          <a:solidFill>
                            <a:schemeClr val="accent5"/>
                          </a:solidFill>
                          <a:latin typeface="BentonSans"/>
                        </a:rPr>
                        <a:t>Position</a:t>
                      </a:r>
                      <a:endParaRPr lang="en-US" sz="2000" dirty="0">
                        <a:solidFill>
                          <a:schemeClr val="accent5"/>
                        </a:solidFill>
                        <a:latin typeface="BentonSans"/>
                      </a:endParaRPr>
                    </a:p>
                  </a:txBody>
                  <a:tcPr marL="171834" marR="171834" marT="42958" marB="429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r>
              <a:tr h="526757">
                <a:tc>
                  <a:txBody>
                    <a:bodyPr/>
                    <a:lstStyle/>
                    <a:p>
                      <a:r>
                        <a:rPr lang="en-US" sz="2000" dirty="0" smtClean="0">
                          <a:solidFill>
                            <a:schemeClr val="accent5"/>
                          </a:solidFill>
                          <a:latin typeface="BentonSans"/>
                        </a:rPr>
                        <a:t>Length</a:t>
                      </a:r>
                      <a:endParaRPr lang="en-US" sz="2000" dirty="0">
                        <a:solidFill>
                          <a:schemeClr val="accent5"/>
                        </a:solidFill>
                        <a:latin typeface="BentonSans"/>
                      </a:endParaRPr>
                    </a:p>
                  </a:txBody>
                  <a:tcPr marL="171834" marR="171834" marT="42958" marB="42958" anchor="ctr">
                    <a:lnL w="12700" cmpd="sng">
                      <a:noFill/>
                    </a:lnL>
                    <a:lnR w="1270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r>
                        <a:rPr lang="en-US" sz="2000" dirty="0" smtClean="0">
                          <a:solidFill>
                            <a:schemeClr val="accent5"/>
                          </a:solidFill>
                          <a:latin typeface="BentonSans"/>
                        </a:rPr>
                        <a:t>Size</a:t>
                      </a:r>
                      <a:endParaRPr lang="en-US" sz="2000" dirty="0">
                        <a:solidFill>
                          <a:schemeClr val="accent5"/>
                        </a:solidFill>
                        <a:latin typeface="BentonSans"/>
                      </a:endParaRPr>
                    </a:p>
                  </a:txBody>
                  <a:tcPr marL="171834" marR="171834" marT="42958" marB="429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marL="0" marR="0" indent="0" algn="l" defTabSz="1306221" rtl="0" eaLnBrk="1" fontAlgn="auto" latinLnBrk="0" hangingPunct="1">
                        <a:lnSpc>
                          <a:spcPct val="100000"/>
                        </a:lnSpc>
                        <a:spcBef>
                          <a:spcPts val="0"/>
                        </a:spcBef>
                        <a:spcAft>
                          <a:spcPts val="0"/>
                        </a:spcAft>
                        <a:buClrTx/>
                        <a:buSzTx/>
                        <a:buFontTx/>
                        <a:buNone/>
                        <a:tabLst/>
                        <a:defRPr/>
                      </a:pPr>
                      <a:r>
                        <a:rPr lang="en-US" sz="2000" dirty="0" smtClean="0">
                          <a:solidFill>
                            <a:schemeClr val="accent5"/>
                          </a:solidFill>
                          <a:latin typeface="BentonSans"/>
                        </a:rPr>
                        <a:t>Different Colors</a:t>
                      </a:r>
                    </a:p>
                  </a:txBody>
                  <a:tcPr marL="171834" marR="171834" marT="42958" marB="429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r>
              <a:tr h="526757">
                <a:tc>
                  <a:txBody>
                    <a:bodyPr/>
                    <a:lstStyle/>
                    <a:p>
                      <a:r>
                        <a:rPr lang="en-US" sz="2000" dirty="0" smtClean="0">
                          <a:solidFill>
                            <a:schemeClr val="accent5"/>
                          </a:solidFill>
                          <a:latin typeface="BentonSans"/>
                        </a:rPr>
                        <a:t>Size</a:t>
                      </a:r>
                      <a:endParaRPr lang="en-US" sz="2000" dirty="0">
                        <a:solidFill>
                          <a:schemeClr val="accent5"/>
                        </a:solidFill>
                        <a:latin typeface="BentonSans"/>
                      </a:endParaRPr>
                    </a:p>
                  </a:txBody>
                  <a:tcPr marL="171834" marR="171834" marT="42958" marB="42958" anchor="ctr">
                    <a:lnL w="12700" cmpd="sng">
                      <a:noFill/>
                    </a:lnL>
                    <a:lnR w="1270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2000" dirty="0" smtClean="0">
                          <a:solidFill>
                            <a:schemeClr val="accent5"/>
                          </a:solidFill>
                          <a:latin typeface="BentonSans"/>
                        </a:rPr>
                        <a:t>Color Intensity</a:t>
                      </a:r>
                      <a:endParaRPr lang="en-US" sz="2000" dirty="0">
                        <a:solidFill>
                          <a:schemeClr val="accent5"/>
                        </a:solidFill>
                        <a:latin typeface="BentonSans"/>
                      </a:endParaRPr>
                    </a:p>
                  </a:txBody>
                  <a:tcPr marL="171834" marR="171834" marT="42958" marB="429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2000" dirty="0" smtClean="0">
                          <a:solidFill>
                            <a:schemeClr val="accent5"/>
                          </a:solidFill>
                          <a:latin typeface="BentonSans"/>
                        </a:rPr>
                        <a:t>Shape</a:t>
                      </a:r>
                      <a:endParaRPr lang="en-US" sz="2000" dirty="0">
                        <a:solidFill>
                          <a:schemeClr val="accent5"/>
                        </a:solidFill>
                        <a:latin typeface="BentonSans"/>
                      </a:endParaRPr>
                    </a:p>
                  </a:txBody>
                  <a:tcPr marL="171834" marR="171834" marT="42958" marB="429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r>
              <a:tr h="526757">
                <a:tc>
                  <a:txBody>
                    <a:bodyPr/>
                    <a:lstStyle/>
                    <a:p>
                      <a:r>
                        <a:rPr lang="en-US" sz="2000" dirty="0" smtClean="0">
                          <a:solidFill>
                            <a:schemeClr val="accent5"/>
                          </a:solidFill>
                          <a:latin typeface="BentonSans"/>
                        </a:rPr>
                        <a:t>Color Intensity</a:t>
                      </a:r>
                      <a:endParaRPr lang="en-US" sz="2000" dirty="0">
                        <a:solidFill>
                          <a:schemeClr val="accent5"/>
                        </a:solidFill>
                        <a:latin typeface="BentonSans"/>
                      </a:endParaRPr>
                    </a:p>
                  </a:txBody>
                  <a:tcPr marL="171834" marR="171834" marT="42958" marB="42958" anchor="ctr">
                    <a:lnL w="12700" cmpd="sng">
                      <a:noFill/>
                    </a:lnL>
                    <a:lnR w="1270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r>
                        <a:rPr lang="en-US" sz="2000" dirty="0" smtClean="0">
                          <a:solidFill>
                            <a:schemeClr val="accent5"/>
                          </a:solidFill>
                          <a:latin typeface="BentonSans"/>
                        </a:rPr>
                        <a:t>*Different</a:t>
                      </a:r>
                      <a:r>
                        <a:rPr lang="en-US" sz="2000" baseline="0" dirty="0" smtClean="0">
                          <a:solidFill>
                            <a:schemeClr val="accent5"/>
                          </a:solidFill>
                          <a:latin typeface="BentonSans"/>
                        </a:rPr>
                        <a:t> Colors</a:t>
                      </a:r>
                      <a:endParaRPr lang="en-US" sz="2000" dirty="0">
                        <a:solidFill>
                          <a:schemeClr val="accent5"/>
                        </a:solidFill>
                        <a:latin typeface="BentonSans"/>
                      </a:endParaRPr>
                    </a:p>
                  </a:txBody>
                  <a:tcPr marL="171834" marR="171834" marT="42958" marB="429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2000" dirty="0"/>
                    </a:p>
                  </a:txBody>
                  <a:tcPr marL="171834" marR="171834" marT="42958" marB="429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r>
              <a:tr h="526757">
                <a:tc>
                  <a:txBody>
                    <a:bodyPr/>
                    <a:lstStyle/>
                    <a:p>
                      <a:endParaRPr lang="en-US" sz="2000" dirty="0"/>
                    </a:p>
                  </a:txBody>
                  <a:tcPr marL="171834" marR="171834" marT="42958" marB="42958" anchor="ctr">
                    <a:lnL w="12700" cmpd="sng">
                      <a:noFill/>
                    </a:lnL>
                    <a:lnR w="1270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2000" dirty="0" smtClean="0">
                          <a:solidFill>
                            <a:schemeClr val="accent5"/>
                          </a:solidFill>
                          <a:latin typeface="BentonSans"/>
                        </a:rPr>
                        <a:t>*Different Shapes</a:t>
                      </a:r>
                      <a:endParaRPr lang="en-US" sz="2000" dirty="0">
                        <a:solidFill>
                          <a:schemeClr val="accent5"/>
                        </a:solidFill>
                        <a:latin typeface="BentonSans"/>
                      </a:endParaRPr>
                    </a:p>
                  </a:txBody>
                  <a:tcPr marL="171834" marR="171834" marT="42958" marB="429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2000" dirty="0"/>
                    </a:p>
                  </a:txBody>
                  <a:tcPr marL="171834" marR="171834" marT="42958" marB="429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r>
            </a:tbl>
          </a:graphicData>
        </a:graphic>
      </p:graphicFrame>
      <p:sp>
        <p:nvSpPr>
          <p:cNvPr id="2" name="Down Arrow 1"/>
          <p:cNvSpPr/>
          <p:nvPr/>
        </p:nvSpPr>
        <p:spPr>
          <a:xfrm>
            <a:off x="2047298" y="4424877"/>
            <a:ext cx="714946" cy="2328684"/>
          </a:xfrm>
          <a:prstGeom prst="downArrow">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666557" y="4024767"/>
            <a:ext cx="1994426" cy="400110"/>
          </a:xfrm>
          <a:prstGeom prst="rect">
            <a:avLst/>
          </a:prstGeom>
          <a:noFill/>
        </p:spPr>
        <p:txBody>
          <a:bodyPr wrap="square" rtlCol="0">
            <a:spAutoFit/>
          </a:bodyPr>
          <a:lstStyle/>
          <a:p>
            <a:r>
              <a:rPr lang="en-US" sz="2000" dirty="0" smtClean="0"/>
              <a:t>Effectiveness</a:t>
            </a:r>
            <a:endParaRPr lang="en-US" sz="2000" dirty="0"/>
          </a:p>
        </p:txBody>
      </p:sp>
      <p:sp>
        <p:nvSpPr>
          <p:cNvPr id="6" name="Rectangle 5"/>
          <p:cNvSpPr/>
          <p:nvPr/>
        </p:nvSpPr>
        <p:spPr>
          <a:xfrm>
            <a:off x="1223888" y="449588"/>
            <a:ext cx="12393638" cy="2585323"/>
          </a:xfrm>
          <a:prstGeom prst="rect">
            <a:avLst/>
          </a:prstGeom>
        </p:spPr>
        <p:txBody>
          <a:bodyPr wrap="square">
            <a:spAutoFit/>
          </a:bodyPr>
          <a:lstStyle/>
          <a:p>
            <a:r>
              <a:rPr lang="en-US" b="1" dirty="0"/>
              <a:t>Whom</a:t>
            </a:r>
            <a:r>
              <a:rPr lang="en-US" dirty="0"/>
              <a:t> does this visualization serve?  </a:t>
            </a:r>
          </a:p>
          <a:p>
            <a:r>
              <a:rPr lang="en-US" sz="2800" b="1" i="1" dirty="0">
                <a:solidFill>
                  <a:srgbClr val="7099A6"/>
                </a:solidFill>
                <a:latin typeface="BentonSans" panose="02000504020000020004" pitchFamily="2" charset="0"/>
              </a:rPr>
              <a:t> </a:t>
            </a:r>
            <a:r>
              <a:rPr lang="en-US" sz="2800" b="1" i="1" dirty="0" smtClean="0">
                <a:solidFill>
                  <a:srgbClr val="7099A6"/>
                </a:solidFill>
                <a:latin typeface="BentonSans" panose="02000504020000020004" pitchFamily="2" charset="0"/>
              </a:rPr>
              <a:t>    First time visitors to Portland </a:t>
            </a:r>
            <a:r>
              <a:rPr lang="en-US" b="1" dirty="0" smtClean="0"/>
              <a:t>	</a:t>
            </a:r>
            <a:r>
              <a:rPr lang="en-US" sz="2800" b="1" i="1" dirty="0">
                <a:solidFill>
                  <a:srgbClr val="7099A6"/>
                </a:solidFill>
                <a:latin typeface="BentonSans" panose="02000504020000020004" pitchFamily="2" charset="0"/>
              </a:rPr>
              <a:t> </a:t>
            </a:r>
            <a:endParaRPr lang="en-US" sz="2800" b="1" i="1" dirty="0" smtClean="0">
              <a:solidFill>
                <a:srgbClr val="7099A6"/>
              </a:solidFill>
              <a:latin typeface="BentonSans" panose="02000504020000020004" pitchFamily="2" charset="0"/>
            </a:endParaRPr>
          </a:p>
          <a:p>
            <a:r>
              <a:rPr lang="en-US" b="1" dirty="0" smtClean="0"/>
              <a:t>What</a:t>
            </a:r>
            <a:r>
              <a:rPr lang="en-US" dirty="0" smtClean="0"/>
              <a:t> </a:t>
            </a:r>
            <a:r>
              <a:rPr lang="en-US" dirty="0"/>
              <a:t>is the visualization meant to tell them?</a:t>
            </a:r>
          </a:p>
          <a:p>
            <a:r>
              <a:rPr lang="en-US" sz="2800" b="1" i="1" dirty="0">
                <a:solidFill>
                  <a:srgbClr val="7099A6"/>
                </a:solidFill>
                <a:latin typeface="BentonSans" panose="02000504020000020004" pitchFamily="2" charset="0"/>
              </a:rPr>
              <a:t> </a:t>
            </a:r>
            <a:r>
              <a:rPr lang="en-US" sz="2800" b="1" i="1" dirty="0" smtClean="0">
                <a:solidFill>
                  <a:srgbClr val="7099A6"/>
                </a:solidFill>
                <a:latin typeface="BentonSans" panose="02000504020000020004" pitchFamily="2" charset="0"/>
              </a:rPr>
              <a:t>    Where should they stay for most fun neighborhoods &amp; best price</a:t>
            </a:r>
            <a:endParaRPr lang="en-US" dirty="0"/>
          </a:p>
          <a:p>
            <a:r>
              <a:rPr lang="en-US" dirty="0"/>
              <a:t>What specific </a:t>
            </a:r>
            <a:r>
              <a:rPr lang="en-US" b="1" dirty="0"/>
              <a:t>action</a:t>
            </a:r>
            <a:r>
              <a:rPr lang="en-US" dirty="0"/>
              <a:t>(s) should the visualization drive</a:t>
            </a:r>
            <a:r>
              <a:rPr lang="en-US" dirty="0" smtClean="0"/>
              <a:t>?</a:t>
            </a:r>
          </a:p>
          <a:p>
            <a:r>
              <a:rPr lang="en-US" sz="2800" b="1" i="1" dirty="0" smtClean="0">
                <a:solidFill>
                  <a:srgbClr val="7099A6"/>
                </a:solidFill>
                <a:latin typeface="BentonSans" panose="02000504020000020004" pitchFamily="2" charset="0"/>
              </a:rPr>
              <a:t>     Narrow down their options so they can book the best one</a:t>
            </a:r>
            <a:endParaRPr lang="en-US" dirty="0"/>
          </a:p>
        </p:txBody>
      </p:sp>
    </p:spTree>
    <p:extLst>
      <p:ext uri="{BB962C8B-B14F-4D97-AF65-F5344CB8AC3E}">
        <p14:creationId xmlns:p14="http://schemas.microsoft.com/office/powerpoint/2010/main" val="618178138"/>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67860" y="533496"/>
            <a:ext cx="11836008" cy="1079598"/>
          </a:xfrm>
          <a:prstGeom prst="rect">
            <a:avLst/>
          </a:prstGeom>
        </p:spPr>
        <p:txBody>
          <a:bodyPr/>
          <a:lstStyle/>
          <a:p>
            <a:pPr algn="l"/>
            <a:r>
              <a:rPr lang="en-US" dirty="0" smtClean="0">
                <a:solidFill>
                  <a:schemeClr val="accent6">
                    <a:lumMod val="60000"/>
                    <a:lumOff val="40000"/>
                  </a:schemeClr>
                </a:solidFill>
              </a:rPr>
              <a:t>Guest Speaker</a:t>
            </a:r>
            <a:r>
              <a:rPr lang="en-US" dirty="0">
                <a:solidFill>
                  <a:schemeClr val="accent6">
                    <a:lumMod val="60000"/>
                    <a:lumOff val="40000"/>
                  </a:schemeClr>
                </a:solidFill>
              </a:rPr>
              <a:t/>
            </a:r>
            <a:br>
              <a:rPr lang="en-US" dirty="0">
                <a:solidFill>
                  <a:schemeClr val="accent6">
                    <a:lumMod val="60000"/>
                    <a:lumOff val="40000"/>
                  </a:schemeClr>
                </a:solidFill>
              </a:rPr>
            </a:br>
            <a:r>
              <a:rPr lang="en-US" dirty="0">
                <a:solidFill>
                  <a:schemeClr val="accent6">
                    <a:lumMod val="60000"/>
                    <a:lumOff val="40000"/>
                  </a:schemeClr>
                </a:solidFill>
              </a:rPr>
              <a:t>	</a:t>
            </a:r>
            <a:r>
              <a:rPr lang="en-US" sz="4400" dirty="0" smtClean="0">
                <a:solidFill>
                  <a:schemeClr val="accent3"/>
                </a:solidFill>
              </a:rPr>
              <a:t>Zachary Ahrens</a:t>
            </a:r>
            <a:r>
              <a:rPr lang="en-US" sz="4400" dirty="0">
                <a:solidFill>
                  <a:schemeClr val="accent3"/>
                </a:solidFill>
              </a:rPr>
              <a:t/>
            </a:r>
            <a:br>
              <a:rPr lang="en-US" sz="4400" dirty="0">
                <a:solidFill>
                  <a:schemeClr val="accent3"/>
                </a:solidFill>
              </a:rPr>
            </a:br>
            <a:r>
              <a:rPr lang="en-US" sz="4400" dirty="0" smtClean="0">
                <a:solidFill>
                  <a:schemeClr val="accent3"/>
                </a:solidFill>
              </a:rPr>
              <a:t/>
            </a:r>
            <a:br>
              <a:rPr lang="en-US" sz="4400" dirty="0" smtClean="0">
                <a:solidFill>
                  <a:schemeClr val="accent3"/>
                </a:solidFill>
              </a:rPr>
            </a:br>
            <a:r>
              <a:rPr lang="en-US" dirty="0" smtClean="0">
                <a:solidFill>
                  <a:srgbClr val="BFD4DD"/>
                </a:solidFill>
              </a:rPr>
              <a:t>Final Project</a:t>
            </a:r>
            <a:r>
              <a:rPr lang="en-US" dirty="0" smtClean="0">
                <a:solidFill>
                  <a:srgbClr val="BFD4DD"/>
                </a:solidFill>
              </a:rPr>
              <a:t/>
            </a:r>
            <a:br>
              <a:rPr lang="en-US" dirty="0" smtClean="0">
                <a:solidFill>
                  <a:srgbClr val="BFD4DD"/>
                </a:solidFill>
              </a:rPr>
            </a:br>
            <a:r>
              <a:rPr lang="en-US" dirty="0" smtClean="0">
                <a:solidFill>
                  <a:srgbClr val="BFD4DD"/>
                </a:solidFill>
              </a:rPr>
              <a:t>	</a:t>
            </a:r>
            <a:r>
              <a:rPr lang="en-US" sz="4400" dirty="0" smtClean="0">
                <a:solidFill>
                  <a:srgbClr val="BFD4DD"/>
                </a:solidFill>
              </a:rPr>
              <a:t>Last Thoughts on Design</a:t>
            </a:r>
            <a:br>
              <a:rPr lang="en-US" sz="4400" dirty="0" smtClean="0">
                <a:solidFill>
                  <a:srgbClr val="BFD4DD"/>
                </a:solidFill>
              </a:rPr>
            </a:br>
            <a:r>
              <a:rPr lang="en-US" sz="4400" dirty="0" smtClean="0">
                <a:solidFill>
                  <a:srgbClr val="BFD4DD"/>
                </a:solidFill>
              </a:rPr>
              <a:t>      Expectations</a:t>
            </a:r>
            <a:r>
              <a:rPr lang="en-US" dirty="0" smtClean="0">
                <a:solidFill>
                  <a:srgbClr val="BFD4DD"/>
                </a:solidFill>
              </a:rPr>
              <a:t> </a:t>
            </a:r>
            <a:r>
              <a:rPr lang="en-US" dirty="0" smtClean="0">
                <a:solidFill>
                  <a:srgbClr val="BFD4DD"/>
                </a:solidFill>
              </a:rPr>
              <a:t>	</a:t>
            </a:r>
            <a:r>
              <a:rPr lang="en-US" dirty="0" smtClean="0">
                <a:solidFill>
                  <a:schemeClr val="accent6">
                    <a:lumMod val="60000"/>
                    <a:lumOff val="40000"/>
                  </a:schemeClr>
                </a:solidFill>
              </a:rPr>
              <a:t/>
            </a:r>
            <a:br>
              <a:rPr lang="en-US" dirty="0" smtClean="0">
                <a:solidFill>
                  <a:schemeClr val="accent6">
                    <a:lumMod val="60000"/>
                    <a:lumOff val="40000"/>
                  </a:schemeClr>
                </a:solidFill>
              </a:rPr>
            </a:br>
            <a:endParaRPr lang="en-US" dirty="0">
              <a:solidFill>
                <a:schemeClr val="accent6">
                  <a:lumMod val="60000"/>
                  <a:lumOff val="40000"/>
                </a:schemeClr>
              </a:solidFill>
            </a:endParaRPr>
          </a:p>
        </p:txBody>
      </p:sp>
      <p:sp>
        <p:nvSpPr>
          <p:cNvPr id="3" name="Rectangle 2"/>
          <p:cNvSpPr/>
          <p:nvPr/>
        </p:nvSpPr>
        <p:spPr bwMode="auto">
          <a:xfrm>
            <a:off x="11401425" y="6772275"/>
            <a:ext cx="3228975" cy="12573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3277869"/>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811338"/>
            <a:ext cx="5800725" cy="635000"/>
          </a:xfrm>
        </p:spPr>
        <p:txBody>
          <a:bodyPr/>
          <a:lstStyle/>
          <a:p>
            <a:r>
              <a:rPr lang="en-US" dirty="0" smtClean="0"/>
              <a:t>Takeaways</a:t>
            </a:r>
            <a:endParaRPr lang="en-US" dirty="0"/>
          </a:p>
        </p:txBody>
      </p:sp>
      <p:sp>
        <p:nvSpPr>
          <p:cNvPr id="3" name="TextBox 2"/>
          <p:cNvSpPr txBox="1"/>
          <p:nvPr/>
        </p:nvSpPr>
        <p:spPr>
          <a:xfrm>
            <a:off x="801667" y="3231715"/>
            <a:ext cx="9757774" cy="3693319"/>
          </a:xfrm>
          <a:prstGeom prst="rect">
            <a:avLst/>
          </a:prstGeom>
          <a:noFill/>
        </p:spPr>
        <p:txBody>
          <a:bodyPr wrap="square" rtlCol="0">
            <a:spAutoFit/>
          </a:bodyPr>
          <a:lstStyle/>
          <a:p>
            <a:pPr marL="457200" indent="-457200">
              <a:buFont typeface="Arial" panose="020B0604020202020204" pitchFamily="34" charset="0"/>
              <a:buChar char="•"/>
            </a:pPr>
            <a:r>
              <a:rPr lang="en-US" dirty="0" smtClean="0"/>
              <a:t>Design in service of </a:t>
            </a:r>
            <a:r>
              <a:rPr lang="en-US" b="1" dirty="0" smtClean="0"/>
              <a:t>communication</a:t>
            </a:r>
            <a:r>
              <a:rPr lang="en-US" dirty="0" smtClean="0"/>
              <a:t> first, aesthetics second</a:t>
            </a:r>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r>
              <a:rPr lang="en-US" dirty="0" smtClean="0"/>
              <a:t>Well-designed dashboards convert </a:t>
            </a:r>
            <a:r>
              <a:rPr lang="en-US" b="1" dirty="0" smtClean="0"/>
              <a:t>analytical insights </a:t>
            </a:r>
            <a:r>
              <a:rPr lang="en-US" dirty="0" smtClean="0"/>
              <a:t>into </a:t>
            </a:r>
            <a:r>
              <a:rPr lang="en-US" b="1" dirty="0" smtClean="0"/>
              <a:t>action</a:t>
            </a:r>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r>
              <a:rPr lang="en-US" dirty="0" smtClean="0"/>
              <a:t>Start with </a:t>
            </a:r>
            <a:r>
              <a:rPr lang="en-US" b="1" dirty="0" smtClean="0"/>
              <a:t>the Guiding Questions </a:t>
            </a:r>
            <a:r>
              <a:rPr lang="en-US" dirty="0" smtClean="0"/>
              <a:t>to understand what your audience needs – begin with the end in mind!</a:t>
            </a:r>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r>
              <a:rPr lang="en-US" dirty="0" smtClean="0"/>
              <a:t>Leverage </a:t>
            </a:r>
            <a:r>
              <a:rPr lang="en-US" b="1" dirty="0" smtClean="0"/>
              <a:t>principles of perception </a:t>
            </a:r>
            <a:r>
              <a:rPr lang="en-US" dirty="0" smtClean="0"/>
              <a:t>to communicate </a:t>
            </a:r>
          </a:p>
          <a:p>
            <a:r>
              <a:rPr lang="en-US" dirty="0" smtClean="0"/>
              <a:t>     effectively</a:t>
            </a:r>
            <a:endParaRPr lang="en-US" dirty="0"/>
          </a:p>
        </p:txBody>
      </p:sp>
    </p:spTree>
    <p:extLst>
      <p:ext uri="{BB962C8B-B14F-4D97-AF65-F5344CB8AC3E}">
        <p14:creationId xmlns:p14="http://schemas.microsoft.com/office/powerpoint/2010/main" val="174100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4500" y="594263"/>
            <a:ext cx="13833062" cy="1079598"/>
          </a:xfrm>
        </p:spPr>
        <p:txBody>
          <a:bodyPr/>
          <a:lstStyle/>
          <a:p>
            <a:pPr algn="l"/>
            <a:r>
              <a:rPr lang="en-US" sz="4800" dirty="0" smtClean="0"/>
              <a:t>To Pass the Class:</a:t>
            </a:r>
            <a:br>
              <a:rPr lang="en-US" sz="4800" dirty="0" smtClean="0"/>
            </a:br>
            <a:r>
              <a:rPr lang="en-US" sz="4800" dirty="0"/>
              <a:t/>
            </a:r>
            <a:br>
              <a:rPr lang="en-US" sz="4800" dirty="0"/>
            </a:br>
            <a:r>
              <a:rPr lang="en-US" sz="4800" dirty="0" smtClean="0"/>
              <a:t>1. </a:t>
            </a:r>
            <a:r>
              <a:rPr lang="en-US" sz="4800" dirty="0"/>
              <a:t>Attend Class </a:t>
            </a:r>
            <a:r>
              <a:rPr lang="en-US" sz="4800" dirty="0" smtClean="0"/>
              <a:t/>
            </a:r>
            <a:br>
              <a:rPr lang="en-US" sz="4800" dirty="0" smtClean="0"/>
            </a:br>
            <a:r>
              <a:rPr lang="en-US" sz="4800" dirty="0" smtClean="0"/>
              <a:t>2. Submit a visualization</a:t>
            </a:r>
            <a:br>
              <a:rPr lang="en-US" sz="4800" dirty="0" smtClean="0"/>
            </a:br>
            <a:r>
              <a:rPr lang="en-US" sz="4000" dirty="0"/>
              <a:t>	</a:t>
            </a:r>
            <a:r>
              <a:rPr lang="en-US" sz="4000" dirty="0" smtClean="0"/>
              <a:t>- 3 separate visual elements included</a:t>
            </a:r>
            <a:br>
              <a:rPr lang="en-US" sz="4000" dirty="0" smtClean="0"/>
            </a:br>
            <a:r>
              <a:rPr lang="en-US" sz="4000" dirty="0"/>
              <a:t>	</a:t>
            </a:r>
            <a:r>
              <a:rPr lang="en-US" sz="4000" dirty="0" smtClean="0"/>
              <a:t>- Multiple dimensions in each visualization </a:t>
            </a:r>
            <a:br>
              <a:rPr lang="en-US" sz="4000" dirty="0" smtClean="0"/>
            </a:br>
            <a:r>
              <a:rPr lang="en-US" sz="4000" dirty="0"/>
              <a:t>	</a:t>
            </a:r>
            <a:r>
              <a:rPr lang="en-US" sz="4800" dirty="0" smtClean="0"/>
              <a:t/>
            </a:r>
            <a:br>
              <a:rPr lang="en-US" sz="4800" dirty="0" smtClean="0"/>
            </a:br>
            <a:r>
              <a:rPr lang="en-US" sz="4800" dirty="0" smtClean="0"/>
              <a:t>3. Submit the Post-Mortem</a:t>
            </a:r>
            <a:br>
              <a:rPr lang="en-US" sz="4800" dirty="0" smtClean="0"/>
            </a:br>
            <a:r>
              <a:rPr lang="en-US" sz="4800" dirty="0" smtClean="0"/>
              <a:t/>
            </a:r>
            <a:br>
              <a:rPr lang="en-US" sz="4800" dirty="0" smtClean="0"/>
            </a:br>
            <a:endParaRPr lang="en-US" sz="4800" dirty="0"/>
          </a:p>
        </p:txBody>
      </p:sp>
    </p:spTree>
    <p:extLst>
      <p:ext uri="{BB962C8B-B14F-4D97-AF65-F5344CB8AC3E}">
        <p14:creationId xmlns:p14="http://schemas.microsoft.com/office/powerpoint/2010/main" val="3625669089"/>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995" y="315423"/>
            <a:ext cx="14968603" cy="1079598"/>
          </a:xfrm>
        </p:spPr>
        <p:txBody>
          <a:bodyPr/>
          <a:lstStyle/>
          <a:p>
            <a:pPr algn="l"/>
            <a:r>
              <a:rPr lang="en-US" sz="5400" dirty="0" smtClean="0">
                <a:solidFill>
                  <a:schemeClr val="bg1"/>
                </a:solidFill>
              </a:rPr>
              <a:t>Post Mortem Questions</a:t>
            </a:r>
            <a:r>
              <a:rPr lang="en-US" sz="4400" dirty="0" smtClean="0">
                <a:solidFill>
                  <a:schemeClr val="bg1"/>
                </a:solidFill>
              </a:rPr>
              <a:t/>
            </a:r>
            <a:br>
              <a:rPr lang="en-US" sz="4400" dirty="0" smtClean="0">
                <a:solidFill>
                  <a:schemeClr val="bg1"/>
                </a:solidFill>
              </a:rPr>
            </a:br>
            <a:r>
              <a:rPr lang="en-US" sz="1100" dirty="0">
                <a:solidFill>
                  <a:schemeClr val="bg1"/>
                </a:solidFill>
              </a:rPr>
              <a:t/>
            </a:r>
            <a:br>
              <a:rPr lang="en-US" sz="1100" dirty="0">
                <a:solidFill>
                  <a:schemeClr val="bg1"/>
                </a:solidFill>
              </a:rPr>
            </a:br>
            <a:r>
              <a:rPr lang="en-US" sz="3200" dirty="0" smtClean="0">
                <a:solidFill>
                  <a:schemeClr val="bg1"/>
                </a:solidFill>
              </a:rPr>
              <a:t>DISCOVERY</a:t>
            </a:r>
            <a:r>
              <a:rPr lang="en-US" sz="3200" dirty="0">
                <a:solidFill>
                  <a:schemeClr val="bg1"/>
                </a:solidFill>
              </a:rPr>
              <a:t/>
            </a:r>
            <a:br>
              <a:rPr lang="en-US" sz="3200" dirty="0">
                <a:solidFill>
                  <a:schemeClr val="bg1"/>
                </a:solidFill>
              </a:rPr>
            </a:br>
            <a:r>
              <a:rPr lang="en-US" sz="3200" dirty="0" smtClean="0">
                <a:solidFill>
                  <a:schemeClr val="bg1"/>
                </a:solidFill>
              </a:rPr>
              <a:t>1. Whom </a:t>
            </a:r>
            <a:r>
              <a:rPr lang="en-US" sz="3200" dirty="0">
                <a:solidFill>
                  <a:schemeClr val="bg1"/>
                </a:solidFill>
              </a:rPr>
              <a:t>does </a:t>
            </a:r>
            <a:r>
              <a:rPr lang="en-US" sz="3200" dirty="0" smtClean="0">
                <a:solidFill>
                  <a:schemeClr val="bg1"/>
                </a:solidFill>
              </a:rPr>
              <a:t>your visualization </a:t>
            </a:r>
            <a:r>
              <a:rPr lang="en-US" sz="3200" dirty="0">
                <a:solidFill>
                  <a:schemeClr val="bg1"/>
                </a:solidFill>
              </a:rPr>
              <a:t>serve?</a:t>
            </a:r>
            <a:br>
              <a:rPr lang="en-US" sz="3200" dirty="0">
                <a:solidFill>
                  <a:schemeClr val="bg1"/>
                </a:solidFill>
              </a:rPr>
            </a:br>
            <a:r>
              <a:rPr lang="en-US" sz="3200" dirty="0" smtClean="0">
                <a:solidFill>
                  <a:schemeClr val="bg1"/>
                </a:solidFill>
              </a:rPr>
              <a:t>2. What </a:t>
            </a:r>
            <a:r>
              <a:rPr lang="en-US" sz="3200" dirty="0">
                <a:solidFill>
                  <a:schemeClr val="bg1"/>
                </a:solidFill>
              </a:rPr>
              <a:t>is the </a:t>
            </a:r>
            <a:r>
              <a:rPr lang="en-US" sz="3200" dirty="0" smtClean="0">
                <a:solidFill>
                  <a:schemeClr val="bg1"/>
                </a:solidFill>
              </a:rPr>
              <a:t>visualization </a:t>
            </a:r>
            <a:r>
              <a:rPr lang="en-US" sz="3200" dirty="0">
                <a:solidFill>
                  <a:schemeClr val="bg1"/>
                </a:solidFill>
              </a:rPr>
              <a:t>meant to tell them?</a:t>
            </a:r>
            <a:br>
              <a:rPr lang="en-US" sz="3200" dirty="0">
                <a:solidFill>
                  <a:schemeClr val="bg1"/>
                </a:solidFill>
              </a:rPr>
            </a:br>
            <a:r>
              <a:rPr lang="en-US" sz="3200" dirty="0" smtClean="0">
                <a:solidFill>
                  <a:schemeClr val="bg1"/>
                </a:solidFill>
              </a:rPr>
              <a:t>3. What </a:t>
            </a:r>
            <a:r>
              <a:rPr lang="en-US" sz="3200" dirty="0">
                <a:solidFill>
                  <a:schemeClr val="bg1"/>
                </a:solidFill>
              </a:rPr>
              <a:t>specific action(s) should the </a:t>
            </a:r>
            <a:r>
              <a:rPr lang="en-US" sz="3200" dirty="0" smtClean="0">
                <a:solidFill>
                  <a:schemeClr val="bg1"/>
                </a:solidFill>
              </a:rPr>
              <a:t>visualization </a:t>
            </a:r>
            <a:r>
              <a:rPr lang="en-US" sz="3200" dirty="0">
                <a:solidFill>
                  <a:schemeClr val="bg1"/>
                </a:solidFill>
              </a:rPr>
              <a:t>drive</a:t>
            </a:r>
            <a:r>
              <a:rPr lang="en-US" sz="3200" dirty="0" smtClean="0">
                <a:solidFill>
                  <a:schemeClr val="bg1"/>
                </a:solidFill>
              </a:rPr>
              <a:t>? </a:t>
            </a:r>
            <a:br>
              <a:rPr lang="en-US" sz="3200" dirty="0" smtClean="0">
                <a:solidFill>
                  <a:schemeClr val="bg1"/>
                </a:solidFill>
              </a:rPr>
            </a:br>
            <a:r>
              <a:rPr lang="en-US" sz="3200" dirty="0" smtClean="0">
                <a:solidFill>
                  <a:schemeClr val="bg1"/>
                </a:solidFill>
              </a:rPr>
              <a:t>    </a:t>
            </a:r>
            <a:r>
              <a:rPr lang="en-US" sz="2000" dirty="0" smtClean="0">
                <a:solidFill>
                  <a:schemeClr val="bg1"/>
                </a:solidFill>
              </a:rPr>
              <a:t>[I.e., What </a:t>
            </a:r>
            <a:r>
              <a:rPr lang="en-US" sz="2000" dirty="0">
                <a:solidFill>
                  <a:schemeClr val="bg1"/>
                </a:solidFill>
              </a:rPr>
              <a:t>would happen if this report didn’t exist</a:t>
            </a:r>
            <a:r>
              <a:rPr lang="en-US" sz="2000" dirty="0" smtClean="0">
                <a:solidFill>
                  <a:schemeClr val="bg1"/>
                </a:solidFill>
              </a:rPr>
              <a:t>?”]</a:t>
            </a:r>
            <a:r>
              <a:rPr lang="en-US" sz="2000" dirty="0">
                <a:solidFill>
                  <a:schemeClr val="bg1"/>
                </a:solidFill>
              </a:rPr>
              <a:t/>
            </a:r>
            <a:br>
              <a:rPr lang="en-US" sz="2000" dirty="0">
                <a:solidFill>
                  <a:schemeClr val="bg1"/>
                </a:solidFill>
              </a:rPr>
            </a:br>
            <a:r>
              <a:rPr lang="en-US" sz="2000" dirty="0">
                <a:solidFill>
                  <a:schemeClr val="bg1"/>
                </a:solidFill>
              </a:rPr>
              <a:t/>
            </a:r>
            <a:br>
              <a:rPr lang="en-US" sz="2000" dirty="0">
                <a:solidFill>
                  <a:schemeClr val="bg1"/>
                </a:solidFill>
              </a:rPr>
            </a:br>
            <a:r>
              <a:rPr lang="en-US" sz="3200" dirty="0">
                <a:solidFill>
                  <a:schemeClr val="bg1"/>
                </a:solidFill>
              </a:rPr>
              <a:t>EVALUATION</a:t>
            </a:r>
            <a:br>
              <a:rPr lang="en-US" sz="3200" dirty="0">
                <a:solidFill>
                  <a:schemeClr val="bg1"/>
                </a:solidFill>
              </a:rPr>
            </a:br>
            <a:r>
              <a:rPr lang="en-US" sz="3200" dirty="0" smtClean="0">
                <a:solidFill>
                  <a:schemeClr val="bg1"/>
                </a:solidFill>
              </a:rPr>
              <a:t>4. How does the visualization </a:t>
            </a:r>
            <a:r>
              <a:rPr lang="en-US" sz="3200" dirty="0">
                <a:solidFill>
                  <a:schemeClr val="bg1"/>
                </a:solidFill>
              </a:rPr>
              <a:t>effectively convey the message</a:t>
            </a:r>
            <a:r>
              <a:rPr lang="en-US" sz="3200" dirty="0" smtClean="0">
                <a:solidFill>
                  <a:schemeClr val="bg1"/>
                </a:solidFill>
              </a:rPr>
              <a:t>?</a:t>
            </a:r>
            <a:br>
              <a:rPr lang="en-US" sz="3200" dirty="0" smtClean="0">
                <a:solidFill>
                  <a:schemeClr val="bg1"/>
                </a:solidFill>
              </a:rPr>
            </a:br>
            <a:r>
              <a:rPr lang="en-US" sz="3200" dirty="0" smtClean="0">
                <a:solidFill>
                  <a:schemeClr val="bg1"/>
                </a:solidFill>
              </a:rPr>
              <a:t>    </a:t>
            </a:r>
            <a:r>
              <a:rPr lang="en-US" sz="2000" dirty="0" smtClean="0">
                <a:solidFill>
                  <a:schemeClr val="bg1"/>
                </a:solidFill>
              </a:rPr>
              <a:t>[I.e., Which Visual Best Practices or Cognitive elements did you use?]</a:t>
            </a:r>
            <a:r>
              <a:rPr lang="en-US" sz="3200" dirty="0">
                <a:solidFill>
                  <a:schemeClr val="bg1"/>
                </a:solidFill>
              </a:rPr>
              <a:t/>
            </a:r>
            <a:br>
              <a:rPr lang="en-US" sz="3200" dirty="0">
                <a:solidFill>
                  <a:schemeClr val="bg1"/>
                </a:solidFill>
              </a:rPr>
            </a:br>
            <a:r>
              <a:rPr lang="en-US" sz="1200" dirty="0" smtClean="0">
                <a:solidFill>
                  <a:schemeClr val="bg1"/>
                </a:solidFill>
              </a:rPr>
              <a:t/>
            </a:r>
            <a:br>
              <a:rPr lang="en-US" sz="1200" dirty="0" smtClean="0">
                <a:solidFill>
                  <a:schemeClr val="bg1"/>
                </a:solidFill>
              </a:rPr>
            </a:br>
            <a:r>
              <a:rPr lang="en-US" sz="3200" dirty="0" smtClean="0">
                <a:solidFill>
                  <a:schemeClr val="bg1"/>
                </a:solidFill>
              </a:rPr>
              <a:t>5. How does the visualization </a:t>
            </a:r>
            <a:r>
              <a:rPr lang="en-US" sz="3200" dirty="0">
                <a:solidFill>
                  <a:schemeClr val="bg1"/>
                </a:solidFill>
              </a:rPr>
              <a:t>effectively support the desired action?</a:t>
            </a:r>
            <a:br>
              <a:rPr lang="en-US" sz="3200" dirty="0">
                <a:solidFill>
                  <a:schemeClr val="bg1"/>
                </a:solidFill>
              </a:rPr>
            </a:br>
            <a:r>
              <a:rPr lang="en-US" sz="3200" dirty="0" smtClean="0">
                <a:solidFill>
                  <a:schemeClr val="bg1"/>
                </a:solidFill>
              </a:rPr>
              <a:t/>
            </a:r>
            <a:br>
              <a:rPr lang="en-US" sz="3200" dirty="0" smtClean="0">
                <a:solidFill>
                  <a:schemeClr val="bg1"/>
                </a:solidFill>
              </a:rPr>
            </a:br>
            <a:r>
              <a:rPr lang="en-US" sz="3200" dirty="0" smtClean="0">
                <a:solidFill>
                  <a:schemeClr val="bg1"/>
                </a:solidFill>
              </a:rPr>
              <a:t>REFLECTION</a:t>
            </a:r>
            <a:br>
              <a:rPr lang="en-US" sz="3200" dirty="0" smtClean="0">
                <a:solidFill>
                  <a:schemeClr val="bg1"/>
                </a:solidFill>
              </a:rPr>
            </a:br>
            <a:r>
              <a:rPr lang="en-US" sz="3200" dirty="0" smtClean="0">
                <a:solidFill>
                  <a:schemeClr val="bg1"/>
                </a:solidFill>
              </a:rPr>
              <a:t>6. Why did you develop this visualization?</a:t>
            </a:r>
            <a:br>
              <a:rPr lang="en-US" sz="3200" dirty="0" smtClean="0">
                <a:solidFill>
                  <a:schemeClr val="bg1"/>
                </a:solidFill>
              </a:rPr>
            </a:br>
            <a:r>
              <a:rPr lang="en-US" sz="3200" dirty="0" smtClean="0">
                <a:solidFill>
                  <a:schemeClr val="bg1"/>
                </a:solidFill>
              </a:rPr>
              <a:t>7. How can you apply what you learned in the future?</a:t>
            </a:r>
            <a:br>
              <a:rPr lang="en-US" sz="3200" dirty="0" smtClean="0">
                <a:solidFill>
                  <a:schemeClr val="bg1"/>
                </a:solidFill>
              </a:rPr>
            </a:br>
            <a:r>
              <a:rPr lang="en-US" sz="3200" dirty="0" smtClean="0">
                <a:solidFill>
                  <a:schemeClr val="bg1"/>
                </a:solidFill>
              </a:rPr>
              <a:t>8. What would have done differently with hindsight?</a:t>
            </a:r>
            <a:endParaRPr lang="en-US" sz="3200" dirty="0">
              <a:solidFill>
                <a:schemeClr val="bg1"/>
              </a:solidFill>
            </a:endParaRPr>
          </a:p>
        </p:txBody>
      </p:sp>
    </p:spTree>
    <p:extLst>
      <p:ext uri="{BB962C8B-B14F-4D97-AF65-F5344CB8AC3E}">
        <p14:creationId xmlns:p14="http://schemas.microsoft.com/office/powerpoint/2010/main" val="2023252169"/>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973" y="606789"/>
            <a:ext cx="13332021" cy="1079598"/>
          </a:xfrm>
        </p:spPr>
        <p:txBody>
          <a:bodyPr/>
          <a:lstStyle/>
          <a:p>
            <a:pPr algn="l"/>
            <a:r>
              <a:rPr lang="en-US" dirty="0" smtClean="0"/>
              <a:t>How do I evaluate?</a:t>
            </a:r>
            <a:br>
              <a:rPr lang="en-US" dirty="0" smtClean="0"/>
            </a:br>
            <a:r>
              <a:rPr lang="en-US" sz="4400" dirty="0"/>
              <a:t/>
            </a:r>
            <a:br>
              <a:rPr lang="en-US" sz="4400" dirty="0"/>
            </a:br>
            <a:r>
              <a:rPr lang="en-US" sz="4400" dirty="0" smtClean="0"/>
              <a:t>STEP 1: Looking at the answers to your three discovery questions I will on my own answer the evaluation question, by asking:</a:t>
            </a:r>
            <a:br>
              <a:rPr lang="en-US" sz="4400" dirty="0" smtClean="0"/>
            </a:br>
            <a:r>
              <a:rPr lang="en-US" sz="4400" dirty="0"/>
              <a:t/>
            </a:r>
            <a:br>
              <a:rPr lang="en-US" sz="4400" dirty="0"/>
            </a:br>
            <a:r>
              <a:rPr lang="en-US" sz="2800" dirty="0" smtClean="0"/>
              <a:t>Is there a point?  Do you support that point?  </a:t>
            </a:r>
            <a:br>
              <a:rPr lang="en-US" sz="2800" dirty="0" smtClean="0"/>
            </a:br>
            <a:r>
              <a:rPr lang="en-US" sz="2800" dirty="0" smtClean="0"/>
              <a:t>Do </a:t>
            </a:r>
            <a:r>
              <a:rPr lang="en-US" sz="2800" dirty="0" err="1" smtClean="0"/>
              <a:t>Do</a:t>
            </a:r>
            <a:r>
              <a:rPr lang="en-US" sz="2800" dirty="0" smtClean="0"/>
              <a:t> you utilize </a:t>
            </a:r>
            <a:r>
              <a:rPr lang="en-US" sz="2800" dirty="0"/>
              <a:t>visual best practices to </a:t>
            </a:r>
            <a:r>
              <a:rPr lang="en-US" sz="2800" dirty="0" smtClean="0"/>
              <a:t>have </a:t>
            </a:r>
            <a:r>
              <a:rPr lang="en-US" sz="2800" dirty="0"/>
              <a:t>an aha moment?  </a:t>
            </a:r>
            <a:br>
              <a:rPr lang="en-US" sz="2800" dirty="0"/>
            </a:br>
            <a:r>
              <a:rPr lang="en-US" sz="2800" dirty="0" smtClean="0"/>
              <a:t>Do your Visualizations </a:t>
            </a:r>
            <a:r>
              <a:rPr lang="en-US" sz="2800" dirty="0"/>
              <a:t>drives insights </a:t>
            </a:r>
            <a:r>
              <a:rPr lang="en-US" sz="2800" dirty="0" smtClean="0"/>
              <a:t>for </a:t>
            </a:r>
            <a:r>
              <a:rPr lang="en-US" sz="2800" dirty="0"/>
              <a:t>the user </a:t>
            </a:r>
            <a:r>
              <a:rPr lang="en-US" sz="2800" dirty="0" smtClean="0"/>
              <a:t>to </a:t>
            </a:r>
            <a:r>
              <a:rPr lang="en-US" sz="2800" dirty="0"/>
              <a:t>take an </a:t>
            </a:r>
            <a:r>
              <a:rPr lang="en-US" sz="2800" dirty="0" smtClean="0"/>
              <a:t>action?</a:t>
            </a:r>
            <a:r>
              <a:rPr lang="en-US" sz="5400" dirty="0"/>
              <a:t/>
            </a:r>
            <a:br>
              <a:rPr lang="en-US" sz="5400" dirty="0"/>
            </a:br>
            <a:endParaRPr lang="en-US" dirty="0"/>
          </a:p>
        </p:txBody>
      </p:sp>
    </p:spTree>
    <p:extLst>
      <p:ext uri="{BB962C8B-B14F-4D97-AF65-F5344CB8AC3E}">
        <p14:creationId xmlns:p14="http://schemas.microsoft.com/office/powerpoint/2010/main" val="3463785868"/>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567" y="534271"/>
            <a:ext cx="11836008" cy="1079598"/>
          </a:xfrm>
        </p:spPr>
        <p:txBody>
          <a:bodyPr/>
          <a:lstStyle/>
          <a:p>
            <a:r>
              <a:rPr lang="en-US" dirty="0" smtClean="0">
                <a:solidFill>
                  <a:schemeClr val="accent3">
                    <a:lumMod val="40000"/>
                    <a:lumOff val="60000"/>
                  </a:schemeClr>
                </a:solidFill>
              </a:rPr>
              <a:t>Breaking Down a Story</a:t>
            </a:r>
            <a:endParaRPr lang="en-US" dirty="0">
              <a:solidFill>
                <a:schemeClr val="accent3">
                  <a:lumMod val="40000"/>
                  <a:lumOff val="60000"/>
                </a:schemeClr>
              </a:solidFill>
            </a:endParaRPr>
          </a:p>
        </p:txBody>
      </p:sp>
      <p:sp>
        <p:nvSpPr>
          <p:cNvPr id="5" name="Text Placeholder 4"/>
          <p:cNvSpPr>
            <a:spLocks noGrp="1"/>
          </p:cNvSpPr>
          <p:nvPr>
            <p:ph type="body" sz="quarter" idx="10"/>
          </p:nvPr>
        </p:nvSpPr>
        <p:spPr>
          <a:xfrm>
            <a:off x="2385178" y="2192004"/>
            <a:ext cx="11836400" cy="5567678"/>
          </a:xfrm>
        </p:spPr>
        <p:txBody>
          <a:bodyPr/>
          <a:lstStyle/>
          <a:p>
            <a:r>
              <a:rPr lang="en-US" sz="6600" spc="-120" dirty="0" smtClean="0">
                <a:ln w="3175">
                  <a:noFill/>
                </a:ln>
                <a:latin typeface="+mj-lt"/>
                <a:cs typeface="Arial" panose="020B0604020202020204" pitchFamily="34" charset="0"/>
              </a:rPr>
              <a:t>What’s Your Point?</a:t>
            </a:r>
          </a:p>
          <a:p>
            <a:r>
              <a:rPr lang="en-US" sz="6600" spc="-120" dirty="0" smtClean="0">
                <a:ln w="3175">
                  <a:noFill/>
                </a:ln>
                <a:latin typeface="+mj-lt"/>
                <a:cs typeface="Arial" panose="020B0604020202020204" pitchFamily="34" charset="0"/>
              </a:rPr>
              <a:t>Support Your Point.</a:t>
            </a:r>
          </a:p>
          <a:p>
            <a:r>
              <a:rPr lang="en-US" sz="6600" spc="-120" dirty="0" smtClean="0">
                <a:ln w="3175">
                  <a:noFill/>
                </a:ln>
                <a:latin typeface="+mj-lt"/>
                <a:cs typeface="Arial" panose="020B0604020202020204" pitchFamily="34" charset="0"/>
              </a:rPr>
              <a:t>Plot Twist!</a:t>
            </a:r>
          </a:p>
          <a:p>
            <a:r>
              <a:rPr lang="en-US" sz="6600" spc="-120" dirty="0" smtClean="0">
                <a:ln w="3175">
                  <a:noFill/>
                </a:ln>
                <a:latin typeface="+mj-lt"/>
                <a:cs typeface="Arial" panose="020B0604020202020204" pitchFamily="34" charset="0"/>
              </a:rPr>
              <a:t>Now What?</a:t>
            </a:r>
          </a:p>
          <a:p>
            <a:endParaRPr lang="en-US" sz="6600" spc="-120" dirty="0">
              <a:ln w="3175">
                <a:noFill/>
              </a:ln>
              <a:latin typeface="+mj-lt"/>
              <a:cs typeface="Arial" panose="020B0604020202020204" pitchFamily="34" charset="0"/>
            </a:endParaRPr>
          </a:p>
        </p:txBody>
      </p:sp>
    </p:spTree>
    <p:extLst>
      <p:ext uri="{BB962C8B-B14F-4D97-AF65-F5344CB8AC3E}">
        <p14:creationId xmlns:p14="http://schemas.microsoft.com/office/powerpoint/2010/main" val="3041358639"/>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995" y="315423"/>
            <a:ext cx="14968603" cy="1079598"/>
          </a:xfrm>
        </p:spPr>
        <p:txBody>
          <a:bodyPr/>
          <a:lstStyle/>
          <a:p>
            <a:pPr algn="l"/>
            <a:r>
              <a:rPr lang="en-US" sz="5400" dirty="0" smtClean="0"/>
              <a:t>Post Mortem Questions</a:t>
            </a:r>
            <a:r>
              <a:rPr lang="en-US" sz="4400" dirty="0" smtClean="0"/>
              <a:t/>
            </a:r>
            <a:br>
              <a:rPr lang="en-US" sz="4400" dirty="0" smtClean="0"/>
            </a:br>
            <a:r>
              <a:rPr lang="en-US" sz="1100" dirty="0"/>
              <a:t/>
            </a:r>
            <a:br>
              <a:rPr lang="en-US" sz="1100" dirty="0"/>
            </a:br>
            <a:r>
              <a:rPr lang="en-US" sz="3200" dirty="0" smtClean="0"/>
              <a:t>DISCOVERY</a:t>
            </a:r>
            <a:r>
              <a:rPr lang="en-US" sz="3200" dirty="0"/>
              <a:t/>
            </a:r>
            <a:br>
              <a:rPr lang="en-US" sz="3200" dirty="0"/>
            </a:br>
            <a:r>
              <a:rPr lang="en-US" sz="3200" dirty="0" smtClean="0"/>
              <a:t>1. Whom </a:t>
            </a:r>
            <a:r>
              <a:rPr lang="en-US" sz="3200" dirty="0"/>
              <a:t>does </a:t>
            </a:r>
            <a:r>
              <a:rPr lang="en-US" sz="3200" dirty="0" smtClean="0"/>
              <a:t>your visualization </a:t>
            </a:r>
            <a:r>
              <a:rPr lang="en-US" sz="3200" dirty="0"/>
              <a:t>serve?</a:t>
            </a:r>
            <a:br>
              <a:rPr lang="en-US" sz="3200" dirty="0"/>
            </a:br>
            <a:r>
              <a:rPr lang="en-US" sz="3200" dirty="0" smtClean="0"/>
              <a:t>2. What </a:t>
            </a:r>
            <a:r>
              <a:rPr lang="en-US" sz="3200" dirty="0"/>
              <a:t>is the </a:t>
            </a:r>
            <a:r>
              <a:rPr lang="en-US" sz="3200" dirty="0" smtClean="0"/>
              <a:t>visualization </a:t>
            </a:r>
            <a:r>
              <a:rPr lang="en-US" sz="3200" dirty="0"/>
              <a:t>meant to tell them?</a:t>
            </a:r>
            <a:br>
              <a:rPr lang="en-US" sz="3200" dirty="0"/>
            </a:br>
            <a:r>
              <a:rPr lang="en-US" sz="3200" dirty="0" smtClean="0"/>
              <a:t>3. What </a:t>
            </a:r>
            <a:r>
              <a:rPr lang="en-US" sz="3200" dirty="0"/>
              <a:t>specific action(s) should the </a:t>
            </a:r>
            <a:r>
              <a:rPr lang="en-US" sz="3200" dirty="0" smtClean="0"/>
              <a:t>visualization </a:t>
            </a:r>
            <a:r>
              <a:rPr lang="en-US" sz="3200" dirty="0"/>
              <a:t>drive</a:t>
            </a:r>
            <a:r>
              <a:rPr lang="en-US" sz="3200" dirty="0" smtClean="0"/>
              <a:t>? </a:t>
            </a:r>
            <a:br>
              <a:rPr lang="en-US" sz="3200" dirty="0" smtClean="0"/>
            </a:br>
            <a:r>
              <a:rPr lang="en-US" sz="3200" dirty="0" smtClean="0"/>
              <a:t>    </a:t>
            </a:r>
            <a:r>
              <a:rPr lang="en-US" sz="2000" dirty="0" smtClean="0"/>
              <a:t>[I.e., What </a:t>
            </a:r>
            <a:r>
              <a:rPr lang="en-US" sz="2000" dirty="0"/>
              <a:t>would happen if this report didn’t exist</a:t>
            </a:r>
            <a:r>
              <a:rPr lang="en-US" sz="2000" dirty="0" smtClean="0"/>
              <a:t>?”]</a:t>
            </a:r>
            <a:r>
              <a:rPr lang="en-US" sz="2000" dirty="0"/>
              <a:t/>
            </a:r>
            <a:br>
              <a:rPr lang="en-US" sz="2000" dirty="0"/>
            </a:br>
            <a:r>
              <a:rPr lang="en-US" sz="2000" dirty="0">
                <a:solidFill>
                  <a:schemeClr val="accent6">
                    <a:lumMod val="60000"/>
                    <a:lumOff val="40000"/>
                  </a:schemeClr>
                </a:solidFill>
              </a:rPr>
              <a:t/>
            </a:r>
            <a:br>
              <a:rPr lang="en-US" sz="2000" dirty="0">
                <a:solidFill>
                  <a:schemeClr val="accent6">
                    <a:lumMod val="60000"/>
                    <a:lumOff val="40000"/>
                  </a:schemeClr>
                </a:solidFill>
              </a:rPr>
            </a:br>
            <a:r>
              <a:rPr lang="en-US" sz="3200" dirty="0">
                <a:solidFill>
                  <a:schemeClr val="accent6">
                    <a:lumMod val="60000"/>
                    <a:lumOff val="40000"/>
                  </a:schemeClr>
                </a:solidFill>
              </a:rPr>
              <a:t>EVALUATION</a:t>
            </a:r>
            <a:br>
              <a:rPr lang="en-US" sz="3200" dirty="0">
                <a:solidFill>
                  <a:schemeClr val="accent6">
                    <a:lumMod val="60000"/>
                    <a:lumOff val="40000"/>
                  </a:schemeClr>
                </a:solidFill>
              </a:rPr>
            </a:br>
            <a:r>
              <a:rPr lang="en-US" sz="3200" dirty="0" smtClean="0">
                <a:solidFill>
                  <a:schemeClr val="accent6">
                    <a:lumMod val="60000"/>
                    <a:lumOff val="40000"/>
                  </a:schemeClr>
                </a:solidFill>
              </a:rPr>
              <a:t>4. How does the visualization </a:t>
            </a:r>
            <a:r>
              <a:rPr lang="en-US" sz="3200" dirty="0">
                <a:solidFill>
                  <a:schemeClr val="accent6">
                    <a:lumMod val="60000"/>
                    <a:lumOff val="40000"/>
                  </a:schemeClr>
                </a:solidFill>
              </a:rPr>
              <a:t>effectively convey the message</a:t>
            </a:r>
            <a:r>
              <a:rPr lang="en-US" sz="3200" dirty="0" smtClean="0">
                <a:solidFill>
                  <a:schemeClr val="accent6">
                    <a:lumMod val="60000"/>
                    <a:lumOff val="40000"/>
                  </a:schemeClr>
                </a:solidFill>
              </a:rPr>
              <a:t>?</a:t>
            </a:r>
            <a:br>
              <a:rPr lang="en-US" sz="3200" dirty="0" smtClean="0">
                <a:solidFill>
                  <a:schemeClr val="accent6">
                    <a:lumMod val="60000"/>
                    <a:lumOff val="40000"/>
                  </a:schemeClr>
                </a:solidFill>
              </a:rPr>
            </a:br>
            <a:r>
              <a:rPr lang="en-US" sz="3200" dirty="0" smtClean="0">
                <a:solidFill>
                  <a:schemeClr val="accent6">
                    <a:lumMod val="60000"/>
                    <a:lumOff val="40000"/>
                  </a:schemeClr>
                </a:solidFill>
              </a:rPr>
              <a:t>    </a:t>
            </a:r>
            <a:r>
              <a:rPr lang="en-US" sz="2000" dirty="0" smtClean="0">
                <a:solidFill>
                  <a:schemeClr val="accent6">
                    <a:lumMod val="60000"/>
                    <a:lumOff val="40000"/>
                  </a:schemeClr>
                </a:solidFill>
              </a:rPr>
              <a:t>[I.e., Which Visual Best Practices or Cognitive elements did you use?]</a:t>
            </a:r>
            <a:r>
              <a:rPr lang="en-US" sz="3200" dirty="0">
                <a:solidFill>
                  <a:schemeClr val="accent6">
                    <a:lumMod val="60000"/>
                    <a:lumOff val="40000"/>
                  </a:schemeClr>
                </a:solidFill>
              </a:rPr>
              <a:t/>
            </a:r>
            <a:br>
              <a:rPr lang="en-US" sz="3200" dirty="0">
                <a:solidFill>
                  <a:schemeClr val="accent6">
                    <a:lumMod val="60000"/>
                    <a:lumOff val="40000"/>
                  </a:schemeClr>
                </a:solidFill>
              </a:rPr>
            </a:br>
            <a:r>
              <a:rPr lang="en-US" sz="1200" dirty="0" smtClean="0">
                <a:solidFill>
                  <a:schemeClr val="accent6">
                    <a:lumMod val="60000"/>
                    <a:lumOff val="40000"/>
                  </a:schemeClr>
                </a:solidFill>
              </a:rPr>
              <a:t/>
            </a:r>
            <a:br>
              <a:rPr lang="en-US" sz="1200" dirty="0" smtClean="0">
                <a:solidFill>
                  <a:schemeClr val="accent6">
                    <a:lumMod val="60000"/>
                    <a:lumOff val="40000"/>
                  </a:schemeClr>
                </a:solidFill>
              </a:rPr>
            </a:br>
            <a:r>
              <a:rPr lang="en-US" sz="3200" dirty="0" smtClean="0">
                <a:solidFill>
                  <a:schemeClr val="accent6">
                    <a:lumMod val="60000"/>
                    <a:lumOff val="40000"/>
                  </a:schemeClr>
                </a:solidFill>
              </a:rPr>
              <a:t>5. How does the visualization </a:t>
            </a:r>
            <a:r>
              <a:rPr lang="en-US" sz="3200" dirty="0">
                <a:solidFill>
                  <a:schemeClr val="accent6">
                    <a:lumMod val="60000"/>
                    <a:lumOff val="40000"/>
                  </a:schemeClr>
                </a:solidFill>
              </a:rPr>
              <a:t>effectively support the desired action?</a:t>
            </a:r>
            <a:br>
              <a:rPr lang="en-US" sz="3200" dirty="0">
                <a:solidFill>
                  <a:schemeClr val="accent6">
                    <a:lumMod val="60000"/>
                    <a:lumOff val="40000"/>
                  </a:schemeClr>
                </a:solidFill>
              </a:rPr>
            </a:br>
            <a:r>
              <a:rPr lang="en-US" sz="3200" dirty="0" smtClean="0">
                <a:solidFill>
                  <a:schemeClr val="accent6">
                    <a:lumMod val="60000"/>
                    <a:lumOff val="40000"/>
                  </a:schemeClr>
                </a:solidFill>
              </a:rPr>
              <a:t/>
            </a:r>
            <a:br>
              <a:rPr lang="en-US" sz="3200" dirty="0" smtClean="0">
                <a:solidFill>
                  <a:schemeClr val="accent6">
                    <a:lumMod val="60000"/>
                    <a:lumOff val="40000"/>
                  </a:schemeClr>
                </a:solidFill>
              </a:rPr>
            </a:br>
            <a:r>
              <a:rPr lang="en-US" sz="3200" dirty="0" smtClean="0">
                <a:solidFill>
                  <a:schemeClr val="accent6">
                    <a:lumMod val="60000"/>
                    <a:lumOff val="40000"/>
                  </a:schemeClr>
                </a:solidFill>
              </a:rPr>
              <a:t>REFLECTION</a:t>
            </a:r>
            <a:br>
              <a:rPr lang="en-US" sz="3200" dirty="0" smtClean="0">
                <a:solidFill>
                  <a:schemeClr val="accent6">
                    <a:lumMod val="60000"/>
                    <a:lumOff val="40000"/>
                  </a:schemeClr>
                </a:solidFill>
              </a:rPr>
            </a:br>
            <a:r>
              <a:rPr lang="en-US" sz="3200" dirty="0" smtClean="0">
                <a:solidFill>
                  <a:schemeClr val="accent6">
                    <a:lumMod val="60000"/>
                    <a:lumOff val="40000"/>
                  </a:schemeClr>
                </a:solidFill>
              </a:rPr>
              <a:t>6. Why did you develop this visualization?</a:t>
            </a:r>
            <a:br>
              <a:rPr lang="en-US" sz="3200" dirty="0" smtClean="0">
                <a:solidFill>
                  <a:schemeClr val="accent6">
                    <a:lumMod val="60000"/>
                    <a:lumOff val="40000"/>
                  </a:schemeClr>
                </a:solidFill>
              </a:rPr>
            </a:br>
            <a:r>
              <a:rPr lang="en-US" sz="3200" dirty="0" smtClean="0">
                <a:solidFill>
                  <a:schemeClr val="accent6">
                    <a:lumMod val="60000"/>
                    <a:lumOff val="40000"/>
                  </a:schemeClr>
                </a:solidFill>
              </a:rPr>
              <a:t>7. How can you apply what you learned in the future?</a:t>
            </a:r>
            <a:br>
              <a:rPr lang="en-US" sz="3200" dirty="0" smtClean="0">
                <a:solidFill>
                  <a:schemeClr val="accent6">
                    <a:lumMod val="60000"/>
                    <a:lumOff val="40000"/>
                  </a:schemeClr>
                </a:solidFill>
              </a:rPr>
            </a:br>
            <a:r>
              <a:rPr lang="en-US" sz="3200" dirty="0" smtClean="0">
                <a:solidFill>
                  <a:schemeClr val="accent6">
                    <a:lumMod val="60000"/>
                    <a:lumOff val="40000"/>
                  </a:schemeClr>
                </a:solidFill>
              </a:rPr>
              <a:t>8. What would have done differently with hindsight?</a:t>
            </a:r>
            <a:endParaRPr lang="en-US" sz="3200" dirty="0">
              <a:solidFill>
                <a:schemeClr val="accent6">
                  <a:lumMod val="60000"/>
                  <a:lumOff val="40000"/>
                </a:schemeClr>
              </a:solidFill>
            </a:endParaRPr>
          </a:p>
        </p:txBody>
      </p:sp>
    </p:spTree>
    <p:extLst>
      <p:ext uri="{BB962C8B-B14F-4D97-AF65-F5344CB8AC3E}">
        <p14:creationId xmlns:p14="http://schemas.microsoft.com/office/powerpoint/2010/main" val="2576272151"/>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973" y="606789"/>
            <a:ext cx="13332021" cy="1079598"/>
          </a:xfrm>
        </p:spPr>
        <p:txBody>
          <a:bodyPr/>
          <a:lstStyle/>
          <a:p>
            <a:pPr algn="l"/>
            <a:r>
              <a:rPr lang="en-US" dirty="0" smtClean="0"/>
              <a:t>How do I evaluate?</a:t>
            </a:r>
            <a:br>
              <a:rPr lang="en-US" dirty="0" smtClean="0"/>
            </a:br>
            <a:r>
              <a:rPr lang="en-US" sz="4400" dirty="0"/>
              <a:t/>
            </a:r>
            <a:br>
              <a:rPr lang="en-US" sz="4400" dirty="0"/>
            </a:br>
            <a:r>
              <a:rPr lang="en-US" sz="4400" dirty="0" smtClean="0"/>
              <a:t>STEP 2: I will compare them to your answers to the evaluation section to ensure you have understanding. </a:t>
            </a:r>
            <a:br>
              <a:rPr lang="en-US" sz="4400" dirty="0" smtClean="0"/>
            </a:br>
            <a:r>
              <a:rPr lang="en-US" sz="4400" dirty="0"/>
              <a:t/>
            </a:r>
            <a:br>
              <a:rPr lang="en-US" sz="4400" dirty="0"/>
            </a:br>
            <a:r>
              <a:rPr lang="en-US" sz="3600" dirty="0" smtClean="0"/>
              <a:t>Do they match your answers in the post-mortem?</a:t>
            </a:r>
            <a:r>
              <a:rPr lang="en-US" sz="4400" dirty="0" smtClean="0"/>
              <a:t/>
            </a:r>
            <a:br>
              <a:rPr lang="en-US" sz="4400" dirty="0" smtClean="0"/>
            </a:br>
            <a:endParaRPr lang="en-US" dirty="0"/>
          </a:p>
        </p:txBody>
      </p:sp>
    </p:spTree>
    <p:extLst>
      <p:ext uri="{BB962C8B-B14F-4D97-AF65-F5344CB8AC3E}">
        <p14:creationId xmlns:p14="http://schemas.microsoft.com/office/powerpoint/2010/main" val="1888128561"/>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995" y="315423"/>
            <a:ext cx="14968603" cy="1079598"/>
          </a:xfrm>
        </p:spPr>
        <p:txBody>
          <a:bodyPr/>
          <a:lstStyle/>
          <a:p>
            <a:pPr algn="l"/>
            <a:r>
              <a:rPr lang="en-US" sz="5400" dirty="0" smtClean="0"/>
              <a:t>Post Mortem Questions</a:t>
            </a:r>
            <a:r>
              <a:rPr lang="en-US" sz="4400" dirty="0" smtClean="0"/>
              <a:t/>
            </a:r>
            <a:br>
              <a:rPr lang="en-US" sz="4400" dirty="0" smtClean="0"/>
            </a:br>
            <a:r>
              <a:rPr lang="en-US" sz="1100" dirty="0">
                <a:solidFill>
                  <a:schemeClr val="accent6">
                    <a:lumMod val="60000"/>
                    <a:lumOff val="40000"/>
                  </a:schemeClr>
                </a:solidFill>
              </a:rPr>
              <a:t/>
            </a:r>
            <a:br>
              <a:rPr lang="en-US" sz="1100" dirty="0">
                <a:solidFill>
                  <a:schemeClr val="accent6">
                    <a:lumMod val="60000"/>
                    <a:lumOff val="40000"/>
                  </a:schemeClr>
                </a:solidFill>
              </a:rPr>
            </a:br>
            <a:r>
              <a:rPr lang="en-US" sz="3200" dirty="0" smtClean="0">
                <a:solidFill>
                  <a:schemeClr val="accent6">
                    <a:lumMod val="60000"/>
                    <a:lumOff val="40000"/>
                  </a:schemeClr>
                </a:solidFill>
              </a:rPr>
              <a:t>DISCOVERY</a:t>
            </a:r>
            <a:r>
              <a:rPr lang="en-US" sz="3200" dirty="0">
                <a:solidFill>
                  <a:schemeClr val="accent6">
                    <a:lumMod val="60000"/>
                    <a:lumOff val="40000"/>
                  </a:schemeClr>
                </a:solidFill>
              </a:rPr>
              <a:t/>
            </a:r>
            <a:br>
              <a:rPr lang="en-US" sz="3200" dirty="0">
                <a:solidFill>
                  <a:schemeClr val="accent6">
                    <a:lumMod val="60000"/>
                    <a:lumOff val="40000"/>
                  </a:schemeClr>
                </a:solidFill>
              </a:rPr>
            </a:br>
            <a:r>
              <a:rPr lang="en-US" sz="3200" dirty="0" smtClean="0">
                <a:solidFill>
                  <a:schemeClr val="accent6">
                    <a:lumMod val="60000"/>
                    <a:lumOff val="40000"/>
                  </a:schemeClr>
                </a:solidFill>
              </a:rPr>
              <a:t>1. Whom </a:t>
            </a:r>
            <a:r>
              <a:rPr lang="en-US" sz="3200" dirty="0">
                <a:solidFill>
                  <a:schemeClr val="accent6">
                    <a:lumMod val="60000"/>
                    <a:lumOff val="40000"/>
                  </a:schemeClr>
                </a:solidFill>
              </a:rPr>
              <a:t>does </a:t>
            </a:r>
            <a:r>
              <a:rPr lang="en-US" sz="3200" dirty="0" smtClean="0">
                <a:solidFill>
                  <a:schemeClr val="accent6">
                    <a:lumMod val="60000"/>
                    <a:lumOff val="40000"/>
                  </a:schemeClr>
                </a:solidFill>
              </a:rPr>
              <a:t>your visualization </a:t>
            </a:r>
            <a:r>
              <a:rPr lang="en-US" sz="3200" dirty="0">
                <a:solidFill>
                  <a:schemeClr val="accent6">
                    <a:lumMod val="60000"/>
                    <a:lumOff val="40000"/>
                  </a:schemeClr>
                </a:solidFill>
              </a:rPr>
              <a:t>serve?</a:t>
            </a:r>
            <a:br>
              <a:rPr lang="en-US" sz="3200" dirty="0">
                <a:solidFill>
                  <a:schemeClr val="accent6">
                    <a:lumMod val="60000"/>
                    <a:lumOff val="40000"/>
                  </a:schemeClr>
                </a:solidFill>
              </a:rPr>
            </a:br>
            <a:r>
              <a:rPr lang="en-US" sz="3200" dirty="0" smtClean="0">
                <a:solidFill>
                  <a:schemeClr val="accent6">
                    <a:lumMod val="60000"/>
                    <a:lumOff val="40000"/>
                  </a:schemeClr>
                </a:solidFill>
              </a:rPr>
              <a:t>2. What </a:t>
            </a:r>
            <a:r>
              <a:rPr lang="en-US" sz="3200" dirty="0">
                <a:solidFill>
                  <a:schemeClr val="accent6">
                    <a:lumMod val="60000"/>
                    <a:lumOff val="40000"/>
                  </a:schemeClr>
                </a:solidFill>
              </a:rPr>
              <a:t>is the </a:t>
            </a:r>
            <a:r>
              <a:rPr lang="en-US" sz="3200" dirty="0" smtClean="0">
                <a:solidFill>
                  <a:schemeClr val="accent6">
                    <a:lumMod val="60000"/>
                    <a:lumOff val="40000"/>
                  </a:schemeClr>
                </a:solidFill>
              </a:rPr>
              <a:t>visualization </a:t>
            </a:r>
            <a:r>
              <a:rPr lang="en-US" sz="3200" dirty="0">
                <a:solidFill>
                  <a:schemeClr val="accent6">
                    <a:lumMod val="60000"/>
                    <a:lumOff val="40000"/>
                  </a:schemeClr>
                </a:solidFill>
              </a:rPr>
              <a:t>meant to tell them?</a:t>
            </a:r>
            <a:br>
              <a:rPr lang="en-US" sz="3200" dirty="0">
                <a:solidFill>
                  <a:schemeClr val="accent6">
                    <a:lumMod val="60000"/>
                    <a:lumOff val="40000"/>
                  </a:schemeClr>
                </a:solidFill>
              </a:rPr>
            </a:br>
            <a:r>
              <a:rPr lang="en-US" sz="3200" dirty="0" smtClean="0">
                <a:solidFill>
                  <a:schemeClr val="accent6">
                    <a:lumMod val="60000"/>
                    <a:lumOff val="40000"/>
                  </a:schemeClr>
                </a:solidFill>
              </a:rPr>
              <a:t>3. What </a:t>
            </a:r>
            <a:r>
              <a:rPr lang="en-US" sz="3200" dirty="0">
                <a:solidFill>
                  <a:schemeClr val="accent6">
                    <a:lumMod val="60000"/>
                    <a:lumOff val="40000"/>
                  </a:schemeClr>
                </a:solidFill>
              </a:rPr>
              <a:t>specific action(s) should the </a:t>
            </a:r>
            <a:r>
              <a:rPr lang="en-US" sz="3200" dirty="0" smtClean="0">
                <a:solidFill>
                  <a:schemeClr val="accent6">
                    <a:lumMod val="60000"/>
                    <a:lumOff val="40000"/>
                  </a:schemeClr>
                </a:solidFill>
              </a:rPr>
              <a:t>visualization </a:t>
            </a:r>
            <a:r>
              <a:rPr lang="en-US" sz="3200" dirty="0">
                <a:solidFill>
                  <a:schemeClr val="accent6">
                    <a:lumMod val="60000"/>
                    <a:lumOff val="40000"/>
                  </a:schemeClr>
                </a:solidFill>
              </a:rPr>
              <a:t>drive</a:t>
            </a:r>
            <a:r>
              <a:rPr lang="en-US" sz="3200" dirty="0" smtClean="0">
                <a:solidFill>
                  <a:schemeClr val="accent6">
                    <a:lumMod val="60000"/>
                    <a:lumOff val="40000"/>
                  </a:schemeClr>
                </a:solidFill>
              </a:rPr>
              <a:t>? </a:t>
            </a:r>
            <a:br>
              <a:rPr lang="en-US" sz="3200" dirty="0" smtClean="0">
                <a:solidFill>
                  <a:schemeClr val="accent6">
                    <a:lumMod val="60000"/>
                    <a:lumOff val="40000"/>
                  </a:schemeClr>
                </a:solidFill>
              </a:rPr>
            </a:br>
            <a:r>
              <a:rPr lang="en-US" sz="3200" dirty="0" smtClean="0">
                <a:solidFill>
                  <a:schemeClr val="accent6">
                    <a:lumMod val="60000"/>
                    <a:lumOff val="40000"/>
                  </a:schemeClr>
                </a:solidFill>
              </a:rPr>
              <a:t>    </a:t>
            </a:r>
            <a:r>
              <a:rPr lang="en-US" sz="2000" dirty="0" smtClean="0">
                <a:solidFill>
                  <a:schemeClr val="accent6">
                    <a:lumMod val="60000"/>
                    <a:lumOff val="40000"/>
                  </a:schemeClr>
                </a:solidFill>
              </a:rPr>
              <a:t>[I.e., What </a:t>
            </a:r>
            <a:r>
              <a:rPr lang="en-US" sz="2000" dirty="0">
                <a:solidFill>
                  <a:schemeClr val="accent6">
                    <a:lumMod val="60000"/>
                    <a:lumOff val="40000"/>
                  </a:schemeClr>
                </a:solidFill>
              </a:rPr>
              <a:t>would happen if this report didn’t exist</a:t>
            </a:r>
            <a:r>
              <a:rPr lang="en-US" sz="2000" dirty="0" smtClean="0">
                <a:solidFill>
                  <a:schemeClr val="accent6">
                    <a:lumMod val="60000"/>
                    <a:lumOff val="40000"/>
                  </a:schemeClr>
                </a:solidFill>
              </a:rPr>
              <a:t>?”]</a:t>
            </a:r>
            <a:r>
              <a:rPr lang="en-US" sz="2000" dirty="0">
                <a:solidFill>
                  <a:schemeClr val="accent6">
                    <a:lumMod val="60000"/>
                    <a:lumOff val="40000"/>
                  </a:schemeClr>
                </a:solidFill>
              </a:rPr>
              <a:t/>
            </a:r>
            <a:br>
              <a:rPr lang="en-US" sz="2000" dirty="0">
                <a:solidFill>
                  <a:schemeClr val="accent6">
                    <a:lumMod val="60000"/>
                    <a:lumOff val="40000"/>
                  </a:schemeClr>
                </a:solidFill>
              </a:rPr>
            </a:br>
            <a:r>
              <a:rPr lang="en-US" sz="2000" dirty="0">
                <a:solidFill>
                  <a:schemeClr val="bg1"/>
                </a:solidFill>
              </a:rPr>
              <a:t/>
            </a:r>
            <a:br>
              <a:rPr lang="en-US" sz="2000" dirty="0">
                <a:solidFill>
                  <a:schemeClr val="bg1"/>
                </a:solidFill>
              </a:rPr>
            </a:br>
            <a:r>
              <a:rPr lang="en-US" sz="3200" dirty="0">
                <a:solidFill>
                  <a:schemeClr val="bg1"/>
                </a:solidFill>
              </a:rPr>
              <a:t>EVALUATION</a:t>
            </a:r>
            <a:br>
              <a:rPr lang="en-US" sz="3200" dirty="0">
                <a:solidFill>
                  <a:schemeClr val="bg1"/>
                </a:solidFill>
              </a:rPr>
            </a:br>
            <a:r>
              <a:rPr lang="en-US" sz="3200" dirty="0" smtClean="0">
                <a:solidFill>
                  <a:schemeClr val="bg1"/>
                </a:solidFill>
              </a:rPr>
              <a:t>4. How does the visualization </a:t>
            </a:r>
            <a:r>
              <a:rPr lang="en-US" sz="3200" dirty="0">
                <a:solidFill>
                  <a:schemeClr val="bg1"/>
                </a:solidFill>
              </a:rPr>
              <a:t>effectively convey the message</a:t>
            </a:r>
            <a:r>
              <a:rPr lang="en-US" sz="3200" dirty="0" smtClean="0">
                <a:solidFill>
                  <a:schemeClr val="bg1"/>
                </a:solidFill>
              </a:rPr>
              <a:t>?</a:t>
            </a:r>
            <a:br>
              <a:rPr lang="en-US" sz="3200" dirty="0" smtClean="0">
                <a:solidFill>
                  <a:schemeClr val="bg1"/>
                </a:solidFill>
              </a:rPr>
            </a:br>
            <a:r>
              <a:rPr lang="en-US" sz="3200" dirty="0" smtClean="0">
                <a:solidFill>
                  <a:schemeClr val="bg1"/>
                </a:solidFill>
              </a:rPr>
              <a:t>    </a:t>
            </a:r>
            <a:r>
              <a:rPr lang="en-US" sz="2000" dirty="0" smtClean="0">
                <a:solidFill>
                  <a:schemeClr val="bg1"/>
                </a:solidFill>
              </a:rPr>
              <a:t>[I.e., Which Visual Best Practices or Cognitive elements did you use?]</a:t>
            </a:r>
            <a:r>
              <a:rPr lang="en-US" sz="3200" dirty="0">
                <a:solidFill>
                  <a:schemeClr val="bg1"/>
                </a:solidFill>
              </a:rPr>
              <a:t/>
            </a:r>
            <a:br>
              <a:rPr lang="en-US" sz="3200" dirty="0">
                <a:solidFill>
                  <a:schemeClr val="bg1"/>
                </a:solidFill>
              </a:rPr>
            </a:br>
            <a:r>
              <a:rPr lang="en-US" sz="1200" dirty="0" smtClean="0">
                <a:solidFill>
                  <a:schemeClr val="bg1"/>
                </a:solidFill>
              </a:rPr>
              <a:t/>
            </a:r>
            <a:br>
              <a:rPr lang="en-US" sz="1200" dirty="0" smtClean="0">
                <a:solidFill>
                  <a:schemeClr val="bg1"/>
                </a:solidFill>
              </a:rPr>
            </a:br>
            <a:r>
              <a:rPr lang="en-US" sz="3200" dirty="0" smtClean="0">
                <a:solidFill>
                  <a:schemeClr val="bg1"/>
                </a:solidFill>
              </a:rPr>
              <a:t>5. How does the visualization </a:t>
            </a:r>
            <a:r>
              <a:rPr lang="en-US" sz="3200" dirty="0">
                <a:solidFill>
                  <a:schemeClr val="bg1"/>
                </a:solidFill>
              </a:rPr>
              <a:t>effectively support the desired action?</a:t>
            </a:r>
            <a:br>
              <a:rPr lang="en-US" sz="3200" dirty="0">
                <a:solidFill>
                  <a:schemeClr val="bg1"/>
                </a:solidFill>
              </a:rPr>
            </a:br>
            <a:r>
              <a:rPr lang="en-US" sz="3200" dirty="0" smtClean="0">
                <a:solidFill>
                  <a:schemeClr val="bg1"/>
                </a:solidFill>
              </a:rPr>
              <a:t/>
            </a:r>
            <a:br>
              <a:rPr lang="en-US" sz="3200" dirty="0" smtClean="0">
                <a:solidFill>
                  <a:schemeClr val="bg1"/>
                </a:solidFill>
              </a:rPr>
            </a:br>
            <a:r>
              <a:rPr lang="en-US" sz="3200" dirty="0" smtClean="0">
                <a:solidFill>
                  <a:schemeClr val="accent6">
                    <a:lumMod val="60000"/>
                    <a:lumOff val="40000"/>
                  </a:schemeClr>
                </a:solidFill>
              </a:rPr>
              <a:t>REFLECTION</a:t>
            </a:r>
            <a:br>
              <a:rPr lang="en-US" sz="3200" dirty="0" smtClean="0">
                <a:solidFill>
                  <a:schemeClr val="accent6">
                    <a:lumMod val="60000"/>
                    <a:lumOff val="40000"/>
                  </a:schemeClr>
                </a:solidFill>
              </a:rPr>
            </a:br>
            <a:r>
              <a:rPr lang="en-US" sz="3200" dirty="0" smtClean="0">
                <a:solidFill>
                  <a:schemeClr val="accent6">
                    <a:lumMod val="60000"/>
                    <a:lumOff val="40000"/>
                  </a:schemeClr>
                </a:solidFill>
              </a:rPr>
              <a:t>6. Why did you develop this visualization?</a:t>
            </a:r>
            <a:br>
              <a:rPr lang="en-US" sz="3200" dirty="0" smtClean="0">
                <a:solidFill>
                  <a:schemeClr val="accent6">
                    <a:lumMod val="60000"/>
                    <a:lumOff val="40000"/>
                  </a:schemeClr>
                </a:solidFill>
              </a:rPr>
            </a:br>
            <a:r>
              <a:rPr lang="en-US" sz="3200" dirty="0" smtClean="0">
                <a:solidFill>
                  <a:schemeClr val="accent6">
                    <a:lumMod val="60000"/>
                    <a:lumOff val="40000"/>
                  </a:schemeClr>
                </a:solidFill>
              </a:rPr>
              <a:t>7. How can you apply what you learned in the future?</a:t>
            </a:r>
            <a:br>
              <a:rPr lang="en-US" sz="3200" dirty="0" smtClean="0">
                <a:solidFill>
                  <a:schemeClr val="accent6">
                    <a:lumMod val="60000"/>
                    <a:lumOff val="40000"/>
                  </a:schemeClr>
                </a:solidFill>
              </a:rPr>
            </a:br>
            <a:r>
              <a:rPr lang="en-US" sz="3200" dirty="0" smtClean="0">
                <a:solidFill>
                  <a:schemeClr val="accent6">
                    <a:lumMod val="60000"/>
                    <a:lumOff val="40000"/>
                  </a:schemeClr>
                </a:solidFill>
              </a:rPr>
              <a:t>8. What would have done differently with hindsight?</a:t>
            </a:r>
            <a:endParaRPr lang="en-US" sz="3200" dirty="0">
              <a:solidFill>
                <a:schemeClr val="accent6">
                  <a:lumMod val="60000"/>
                  <a:lumOff val="40000"/>
                </a:schemeClr>
              </a:solidFill>
            </a:endParaRPr>
          </a:p>
        </p:txBody>
      </p:sp>
    </p:spTree>
    <p:extLst>
      <p:ext uri="{BB962C8B-B14F-4D97-AF65-F5344CB8AC3E}">
        <p14:creationId xmlns:p14="http://schemas.microsoft.com/office/powerpoint/2010/main" val="1264290799"/>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973" y="606789"/>
            <a:ext cx="13332021" cy="1079598"/>
          </a:xfrm>
        </p:spPr>
        <p:txBody>
          <a:bodyPr/>
          <a:lstStyle/>
          <a:p>
            <a:pPr algn="l"/>
            <a:r>
              <a:rPr lang="en-US" dirty="0" smtClean="0"/>
              <a:t>How do I evaluate?</a:t>
            </a:r>
            <a:br>
              <a:rPr lang="en-US" dirty="0" smtClean="0"/>
            </a:br>
            <a:r>
              <a:rPr lang="en-US" sz="4400" dirty="0"/>
              <a:t/>
            </a:r>
            <a:br>
              <a:rPr lang="en-US" sz="4400" dirty="0"/>
            </a:br>
            <a:r>
              <a:rPr lang="en-US" sz="4400" dirty="0" smtClean="0"/>
              <a:t>STEP 3: If not, are you aware in the reflection section of your weakness and would you approach it differently next time?</a:t>
            </a:r>
            <a:br>
              <a:rPr lang="en-US" sz="4400" dirty="0" smtClean="0"/>
            </a:br>
            <a:r>
              <a:rPr lang="en-US" sz="4400" dirty="0"/>
              <a:t/>
            </a:r>
            <a:br>
              <a:rPr lang="en-US" sz="4400" dirty="0"/>
            </a:br>
            <a:r>
              <a:rPr lang="en-US" sz="3200" dirty="0" smtClean="0"/>
              <a:t>If I do not see cognition, I will reach out to you by email for clarification or to set up a call.</a:t>
            </a:r>
            <a:endParaRPr lang="en-US" dirty="0"/>
          </a:p>
        </p:txBody>
      </p:sp>
    </p:spTree>
    <p:extLst>
      <p:ext uri="{BB962C8B-B14F-4D97-AF65-F5344CB8AC3E}">
        <p14:creationId xmlns:p14="http://schemas.microsoft.com/office/powerpoint/2010/main" val="3517346728"/>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995" y="315423"/>
            <a:ext cx="14968603" cy="1079598"/>
          </a:xfrm>
        </p:spPr>
        <p:txBody>
          <a:bodyPr/>
          <a:lstStyle/>
          <a:p>
            <a:pPr algn="l"/>
            <a:r>
              <a:rPr lang="en-US" sz="5400" dirty="0" smtClean="0"/>
              <a:t>Post Mortem Questions</a:t>
            </a:r>
            <a:r>
              <a:rPr lang="en-US" sz="4400" dirty="0" smtClean="0"/>
              <a:t/>
            </a:r>
            <a:br>
              <a:rPr lang="en-US" sz="4400" dirty="0" smtClean="0"/>
            </a:br>
            <a:r>
              <a:rPr lang="en-US" sz="1100" dirty="0"/>
              <a:t/>
            </a:r>
            <a:br>
              <a:rPr lang="en-US" sz="1100" dirty="0"/>
            </a:br>
            <a:r>
              <a:rPr lang="en-US" sz="3200" dirty="0" smtClean="0">
                <a:solidFill>
                  <a:schemeClr val="accent6"/>
                </a:solidFill>
              </a:rPr>
              <a:t>DISCOVERY</a:t>
            </a:r>
            <a:r>
              <a:rPr lang="en-US" sz="3200" dirty="0">
                <a:solidFill>
                  <a:schemeClr val="accent6"/>
                </a:solidFill>
              </a:rPr>
              <a:t/>
            </a:r>
            <a:br>
              <a:rPr lang="en-US" sz="3200" dirty="0">
                <a:solidFill>
                  <a:schemeClr val="accent6"/>
                </a:solidFill>
              </a:rPr>
            </a:br>
            <a:r>
              <a:rPr lang="en-US" sz="3200" dirty="0" smtClean="0">
                <a:solidFill>
                  <a:schemeClr val="accent6"/>
                </a:solidFill>
              </a:rPr>
              <a:t>1. Whom </a:t>
            </a:r>
            <a:r>
              <a:rPr lang="en-US" sz="3200" dirty="0">
                <a:solidFill>
                  <a:schemeClr val="accent6"/>
                </a:solidFill>
              </a:rPr>
              <a:t>does </a:t>
            </a:r>
            <a:r>
              <a:rPr lang="en-US" sz="3200" dirty="0" smtClean="0">
                <a:solidFill>
                  <a:schemeClr val="accent6"/>
                </a:solidFill>
              </a:rPr>
              <a:t>your visualization </a:t>
            </a:r>
            <a:r>
              <a:rPr lang="en-US" sz="3200" dirty="0">
                <a:solidFill>
                  <a:schemeClr val="accent6"/>
                </a:solidFill>
              </a:rPr>
              <a:t>serve?</a:t>
            </a:r>
            <a:br>
              <a:rPr lang="en-US" sz="3200" dirty="0">
                <a:solidFill>
                  <a:schemeClr val="accent6"/>
                </a:solidFill>
              </a:rPr>
            </a:br>
            <a:r>
              <a:rPr lang="en-US" sz="3200" dirty="0" smtClean="0">
                <a:solidFill>
                  <a:schemeClr val="accent6"/>
                </a:solidFill>
              </a:rPr>
              <a:t>2. What </a:t>
            </a:r>
            <a:r>
              <a:rPr lang="en-US" sz="3200" dirty="0">
                <a:solidFill>
                  <a:schemeClr val="accent6"/>
                </a:solidFill>
              </a:rPr>
              <a:t>is the </a:t>
            </a:r>
            <a:r>
              <a:rPr lang="en-US" sz="3200" dirty="0" smtClean="0">
                <a:solidFill>
                  <a:schemeClr val="accent6"/>
                </a:solidFill>
              </a:rPr>
              <a:t>visualization </a:t>
            </a:r>
            <a:r>
              <a:rPr lang="en-US" sz="3200" dirty="0">
                <a:solidFill>
                  <a:schemeClr val="accent6"/>
                </a:solidFill>
              </a:rPr>
              <a:t>meant to tell them?</a:t>
            </a:r>
            <a:br>
              <a:rPr lang="en-US" sz="3200" dirty="0">
                <a:solidFill>
                  <a:schemeClr val="accent6"/>
                </a:solidFill>
              </a:rPr>
            </a:br>
            <a:r>
              <a:rPr lang="en-US" sz="3200" dirty="0" smtClean="0">
                <a:solidFill>
                  <a:schemeClr val="accent6"/>
                </a:solidFill>
              </a:rPr>
              <a:t>3. What </a:t>
            </a:r>
            <a:r>
              <a:rPr lang="en-US" sz="3200" dirty="0">
                <a:solidFill>
                  <a:schemeClr val="accent6"/>
                </a:solidFill>
              </a:rPr>
              <a:t>specific action(s) should the </a:t>
            </a:r>
            <a:r>
              <a:rPr lang="en-US" sz="3200" dirty="0" smtClean="0">
                <a:solidFill>
                  <a:schemeClr val="accent6"/>
                </a:solidFill>
              </a:rPr>
              <a:t>visualization </a:t>
            </a:r>
            <a:r>
              <a:rPr lang="en-US" sz="3200" dirty="0">
                <a:solidFill>
                  <a:schemeClr val="accent6"/>
                </a:solidFill>
              </a:rPr>
              <a:t>drive</a:t>
            </a:r>
            <a:r>
              <a:rPr lang="en-US" sz="3200" dirty="0" smtClean="0">
                <a:solidFill>
                  <a:schemeClr val="accent6"/>
                </a:solidFill>
              </a:rPr>
              <a:t>? </a:t>
            </a:r>
            <a:br>
              <a:rPr lang="en-US" sz="3200" dirty="0" smtClean="0">
                <a:solidFill>
                  <a:schemeClr val="accent6"/>
                </a:solidFill>
              </a:rPr>
            </a:br>
            <a:r>
              <a:rPr lang="en-US" sz="3200" dirty="0" smtClean="0">
                <a:solidFill>
                  <a:schemeClr val="accent6"/>
                </a:solidFill>
              </a:rPr>
              <a:t>    </a:t>
            </a:r>
            <a:r>
              <a:rPr lang="en-US" sz="2000" dirty="0" smtClean="0">
                <a:solidFill>
                  <a:schemeClr val="accent6"/>
                </a:solidFill>
              </a:rPr>
              <a:t>[I.e., What </a:t>
            </a:r>
            <a:r>
              <a:rPr lang="en-US" sz="2000" dirty="0">
                <a:solidFill>
                  <a:schemeClr val="accent6"/>
                </a:solidFill>
              </a:rPr>
              <a:t>would happen if this report didn’t exist</a:t>
            </a:r>
            <a:r>
              <a:rPr lang="en-US" sz="2000" dirty="0" smtClean="0">
                <a:solidFill>
                  <a:schemeClr val="accent6"/>
                </a:solidFill>
              </a:rPr>
              <a:t>?”]</a:t>
            </a:r>
            <a:r>
              <a:rPr lang="en-US" sz="2000" dirty="0"/>
              <a:t/>
            </a:r>
            <a:br>
              <a:rPr lang="en-US" sz="2000" dirty="0"/>
            </a:br>
            <a:r>
              <a:rPr lang="en-US" sz="2000" dirty="0">
                <a:solidFill>
                  <a:schemeClr val="accent6">
                    <a:lumMod val="60000"/>
                    <a:lumOff val="40000"/>
                  </a:schemeClr>
                </a:solidFill>
              </a:rPr>
              <a:t/>
            </a:r>
            <a:br>
              <a:rPr lang="en-US" sz="2000" dirty="0">
                <a:solidFill>
                  <a:schemeClr val="accent6">
                    <a:lumMod val="60000"/>
                    <a:lumOff val="40000"/>
                  </a:schemeClr>
                </a:solidFill>
              </a:rPr>
            </a:br>
            <a:r>
              <a:rPr lang="en-US" sz="3200" dirty="0">
                <a:solidFill>
                  <a:schemeClr val="accent6">
                    <a:lumMod val="60000"/>
                    <a:lumOff val="40000"/>
                  </a:schemeClr>
                </a:solidFill>
              </a:rPr>
              <a:t>EVALUATION</a:t>
            </a:r>
            <a:br>
              <a:rPr lang="en-US" sz="3200" dirty="0">
                <a:solidFill>
                  <a:schemeClr val="accent6">
                    <a:lumMod val="60000"/>
                    <a:lumOff val="40000"/>
                  </a:schemeClr>
                </a:solidFill>
              </a:rPr>
            </a:br>
            <a:r>
              <a:rPr lang="en-US" sz="3200" dirty="0" smtClean="0">
                <a:solidFill>
                  <a:schemeClr val="accent6">
                    <a:lumMod val="60000"/>
                    <a:lumOff val="40000"/>
                  </a:schemeClr>
                </a:solidFill>
              </a:rPr>
              <a:t>4. How does the visualization </a:t>
            </a:r>
            <a:r>
              <a:rPr lang="en-US" sz="3200" dirty="0">
                <a:solidFill>
                  <a:schemeClr val="accent6">
                    <a:lumMod val="60000"/>
                    <a:lumOff val="40000"/>
                  </a:schemeClr>
                </a:solidFill>
              </a:rPr>
              <a:t>effectively convey the message</a:t>
            </a:r>
            <a:r>
              <a:rPr lang="en-US" sz="3200" dirty="0" smtClean="0">
                <a:solidFill>
                  <a:schemeClr val="accent6">
                    <a:lumMod val="60000"/>
                    <a:lumOff val="40000"/>
                  </a:schemeClr>
                </a:solidFill>
              </a:rPr>
              <a:t>?</a:t>
            </a:r>
            <a:br>
              <a:rPr lang="en-US" sz="3200" dirty="0" smtClean="0">
                <a:solidFill>
                  <a:schemeClr val="accent6">
                    <a:lumMod val="60000"/>
                    <a:lumOff val="40000"/>
                  </a:schemeClr>
                </a:solidFill>
              </a:rPr>
            </a:br>
            <a:r>
              <a:rPr lang="en-US" sz="3200" dirty="0" smtClean="0">
                <a:solidFill>
                  <a:schemeClr val="accent6">
                    <a:lumMod val="60000"/>
                    <a:lumOff val="40000"/>
                  </a:schemeClr>
                </a:solidFill>
              </a:rPr>
              <a:t>    </a:t>
            </a:r>
            <a:r>
              <a:rPr lang="en-US" sz="2000" dirty="0" smtClean="0">
                <a:solidFill>
                  <a:schemeClr val="accent6">
                    <a:lumMod val="60000"/>
                    <a:lumOff val="40000"/>
                  </a:schemeClr>
                </a:solidFill>
              </a:rPr>
              <a:t>[I.e., Which Visual Best Practices or Cognitive elements did you use?]</a:t>
            </a:r>
            <a:r>
              <a:rPr lang="en-US" sz="3200" dirty="0">
                <a:solidFill>
                  <a:schemeClr val="accent6">
                    <a:lumMod val="60000"/>
                    <a:lumOff val="40000"/>
                  </a:schemeClr>
                </a:solidFill>
              </a:rPr>
              <a:t/>
            </a:r>
            <a:br>
              <a:rPr lang="en-US" sz="3200" dirty="0">
                <a:solidFill>
                  <a:schemeClr val="accent6">
                    <a:lumMod val="60000"/>
                    <a:lumOff val="40000"/>
                  </a:schemeClr>
                </a:solidFill>
              </a:rPr>
            </a:br>
            <a:r>
              <a:rPr lang="en-US" sz="1200" dirty="0" smtClean="0">
                <a:solidFill>
                  <a:schemeClr val="accent6">
                    <a:lumMod val="60000"/>
                    <a:lumOff val="40000"/>
                  </a:schemeClr>
                </a:solidFill>
              </a:rPr>
              <a:t/>
            </a:r>
            <a:br>
              <a:rPr lang="en-US" sz="1200" dirty="0" smtClean="0">
                <a:solidFill>
                  <a:schemeClr val="accent6">
                    <a:lumMod val="60000"/>
                    <a:lumOff val="40000"/>
                  </a:schemeClr>
                </a:solidFill>
              </a:rPr>
            </a:br>
            <a:r>
              <a:rPr lang="en-US" sz="3200" dirty="0" smtClean="0">
                <a:solidFill>
                  <a:schemeClr val="accent6">
                    <a:lumMod val="60000"/>
                    <a:lumOff val="40000"/>
                  </a:schemeClr>
                </a:solidFill>
              </a:rPr>
              <a:t>5. How does the visualization </a:t>
            </a:r>
            <a:r>
              <a:rPr lang="en-US" sz="3200" dirty="0">
                <a:solidFill>
                  <a:schemeClr val="accent6">
                    <a:lumMod val="60000"/>
                    <a:lumOff val="40000"/>
                  </a:schemeClr>
                </a:solidFill>
              </a:rPr>
              <a:t>effectively support the desired action?</a:t>
            </a:r>
            <a:br>
              <a:rPr lang="en-US" sz="3200" dirty="0">
                <a:solidFill>
                  <a:schemeClr val="accent6">
                    <a:lumMod val="60000"/>
                    <a:lumOff val="40000"/>
                  </a:schemeClr>
                </a:solidFill>
              </a:rPr>
            </a:br>
            <a:r>
              <a:rPr lang="en-US" sz="3200" dirty="0" smtClean="0">
                <a:solidFill>
                  <a:schemeClr val="bg1"/>
                </a:solidFill>
              </a:rPr>
              <a:t/>
            </a:r>
            <a:br>
              <a:rPr lang="en-US" sz="3200" dirty="0" smtClean="0">
                <a:solidFill>
                  <a:schemeClr val="bg1"/>
                </a:solidFill>
              </a:rPr>
            </a:br>
            <a:r>
              <a:rPr lang="en-US" sz="3200" dirty="0" smtClean="0">
                <a:solidFill>
                  <a:schemeClr val="bg1"/>
                </a:solidFill>
              </a:rPr>
              <a:t>REFLECTION</a:t>
            </a:r>
            <a:br>
              <a:rPr lang="en-US" sz="3200" dirty="0" smtClean="0">
                <a:solidFill>
                  <a:schemeClr val="bg1"/>
                </a:solidFill>
              </a:rPr>
            </a:br>
            <a:r>
              <a:rPr lang="en-US" sz="3200" dirty="0" smtClean="0">
                <a:solidFill>
                  <a:schemeClr val="bg1"/>
                </a:solidFill>
              </a:rPr>
              <a:t>6. Why did you develop this visualization?</a:t>
            </a:r>
            <a:br>
              <a:rPr lang="en-US" sz="3200" dirty="0" smtClean="0">
                <a:solidFill>
                  <a:schemeClr val="bg1"/>
                </a:solidFill>
              </a:rPr>
            </a:br>
            <a:r>
              <a:rPr lang="en-US" sz="3200" dirty="0" smtClean="0">
                <a:solidFill>
                  <a:schemeClr val="bg1"/>
                </a:solidFill>
              </a:rPr>
              <a:t>7. How can you apply what you learned in the future?</a:t>
            </a:r>
            <a:br>
              <a:rPr lang="en-US" sz="3200" dirty="0" smtClean="0">
                <a:solidFill>
                  <a:schemeClr val="bg1"/>
                </a:solidFill>
              </a:rPr>
            </a:br>
            <a:r>
              <a:rPr lang="en-US" sz="3200" dirty="0" smtClean="0">
                <a:solidFill>
                  <a:schemeClr val="bg1"/>
                </a:solidFill>
              </a:rPr>
              <a:t>8. What would have done differently with hindsight?</a:t>
            </a:r>
            <a:endParaRPr lang="en-US" sz="3200" dirty="0">
              <a:solidFill>
                <a:schemeClr val="bg1"/>
              </a:solidFill>
            </a:endParaRPr>
          </a:p>
        </p:txBody>
      </p:sp>
    </p:spTree>
    <p:extLst>
      <p:ext uri="{BB962C8B-B14F-4D97-AF65-F5344CB8AC3E}">
        <p14:creationId xmlns:p14="http://schemas.microsoft.com/office/powerpoint/2010/main" val="4293108148"/>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4294967295"/>
          </p:nvPr>
        </p:nvSpPr>
        <p:spPr>
          <a:xfrm>
            <a:off x="7980363" y="1812925"/>
            <a:ext cx="6650037" cy="585788"/>
          </a:xfrm>
        </p:spPr>
        <p:txBody>
          <a:bodyPr/>
          <a:lstStyle/>
          <a:p>
            <a:r>
              <a:rPr lang="en-US" dirty="0" smtClean="0"/>
              <a:t>How do we open this door?</a:t>
            </a:r>
            <a:endParaRPr lang="en-US" dirty="0"/>
          </a:p>
        </p:txBody>
      </p:sp>
      <p:pic>
        <p:nvPicPr>
          <p:cNvPr id="6" name="Content Placeholder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464" y="491613"/>
            <a:ext cx="4727916" cy="6861376"/>
          </a:xfrm>
          <a:prstGeom prst="rect">
            <a:avLst/>
          </a:prstGeom>
        </p:spPr>
      </p:pic>
    </p:spTree>
    <p:extLst>
      <p:ext uri="{BB962C8B-B14F-4D97-AF65-F5344CB8AC3E}">
        <p14:creationId xmlns:p14="http://schemas.microsoft.com/office/powerpoint/2010/main" val="539534233"/>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6752" y="255639"/>
            <a:ext cx="5123836" cy="6831781"/>
          </a:xfrm>
          <a:prstGeom prst="rect">
            <a:avLst/>
          </a:prstGeom>
        </p:spPr>
      </p:pic>
    </p:spTree>
    <p:extLst>
      <p:ext uri="{BB962C8B-B14F-4D97-AF65-F5344CB8AC3E}">
        <p14:creationId xmlns:p14="http://schemas.microsoft.com/office/powerpoint/2010/main" val="2943093722"/>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4294967295"/>
          </p:nvPr>
        </p:nvSpPr>
        <p:spPr>
          <a:xfrm>
            <a:off x="7980363" y="1812925"/>
            <a:ext cx="6650037" cy="446088"/>
          </a:xfrm>
        </p:spPr>
        <p:txBody>
          <a:bodyPr/>
          <a:lstStyle/>
          <a:p>
            <a:r>
              <a:rPr lang="en-US" dirty="0" smtClean="0"/>
              <a:t>How about this one?</a:t>
            </a:r>
            <a:endParaRPr lang="en-US" dirty="0"/>
          </a:p>
        </p:txBody>
      </p:sp>
      <p:pic>
        <p:nvPicPr>
          <p:cNvPr id="5"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0819" y="247137"/>
            <a:ext cx="4028769" cy="7185429"/>
          </a:xfrm>
          <a:prstGeom prst="rect">
            <a:avLst/>
          </a:prstGeom>
        </p:spPr>
      </p:pic>
    </p:spTree>
    <p:extLst>
      <p:ext uri="{BB962C8B-B14F-4D97-AF65-F5344CB8AC3E}">
        <p14:creationId xmlns:p14="http://schemas.microsoft.com/office/powerpoint/2010/main" val="3161532474"/>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41.media.tumblr.com/tumblr_lgsgrz7Itb1qcptcto1_12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6399" y="1426552"/>
            <a:ext cx="6786251" cy="5072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411270"/>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blogs.technet.com/blogfiles/ewan/WindowsLiveWriter/TheDesignofEverydayThings_F12A/IMAGE_003%5B4%5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184" y="381001"/>
            <a:ext cx="5715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4" descr="Image result for door knob"/>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http://lovefeasttable.com/blog/wp-content/uploads/2012/04/16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24190" y="2667001"/>
            <a:ext cx="6408303" cy="429059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img.buzzfeed.com/buzzfeed-static/static/enhanced/webdr06/2013/8/9/10/enhanced-buzz-10232-1376057283-18.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5342" y="743560"/>
            <a:ext cx="4641508" cy="3846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26095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tretch>
            <a:fillRect/>
          </a:stretch>
        </p:blipFill>
        <p:spPr>
          <a:xfrm>
            <a:off x="0" y="1489075"/>
            <a:ext cx="7974013" cy="4784725"/>
          </a:xfrm>
        </p:spPr>
      </p:pic>
    </p:spTree>
    <p:extLst>
      <p:ext uri="{BB962C8B-B14F-4D97-AF65-F5344CB8AC3E}">
        <p14:creationId xmlns:p14="http://schemas.microsoft.com/office/powerpoint/2010/main" val="162564670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1362075" y="381000"/>
            <a:ext cx="13268325" cy="1246188"/>
          </a:xfrm>
          <a:prstGeom prst="rect">
            <a:avLst/>
          </a:prstGeom>
        </p:spPr>
        <p:txBody>
          <a:bodyPr/>
          <a:lstStyle/>
          <a:p>
            <a:r>
              <a:rPr lang="en-US" dirty="0" smtClean="0"/>
              <a:t>What does it mean for a dashboard to effectively communicate?</a:t>
            </a:r>
            <a:endParaRPr lang="en-US" dirty="0"/>
          </a:p>
        </p:txBody>
      </p:sp>
      <p:pic>
        <p:nvPicPr>
          <p:cNvPr id="6" name="Picture 5"/>
          <p:cNvPicPr>
            <a:picLocks noChangeAspect="1"/>
          </p:cNvPicPr>
          <p:nvPr/>
        </p:nvPicPr>
        <p:blipFill>
          <a:blip r:embed="rId3"/>
          <a:stretch>
            <a:fillRect/>
          </a:stretch>
        </p:blipFill>
        <p:spPr>
          <a:xfrm>
            <a:off x="4032261" y="2379696"/>
            <a:ext cx="6587331" cy="3467311"/>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775154503"/>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Tableau_Conference_2015_Template_16x9 - Artitudes">
  <a:themeElements>
    <a:clrScheme name="Tableau Conference 2015">
      <a:dk1>
        <a:srgbClr val="505050"/>
      </a:dk1>
      <a:lt1>
        <a:srgbClr val="FFFFFF"/>
      </a:lt1>
      <a:dk2>
        <a:srgbClr val="144D63"/>
      </a:dk2>
      <a:lt2>
        <a:srgbClr val="EAEAEA"/>
      </a:lt2>
      <a:accent1>
        <a:srgbClr val="144D63"/>
      </a:accent1>
      <a:accent2>
        <a:srgbClr val="DC661D"/>
      </a:accent2>
      <a:accent3>
        <a:srgbClr val="F6BF0C"/>
      </a:accent3>
      <a:accent4>
        <a:srgbClr val="66C18C"/>
      </a:accent4>
      <a:accent5>
        <a:srgbClr val="13849A"/>
      </a:accent5>
      <a:accent6>
        <a:srgbClr val="95B8C7"/>
      </a:accent6>
      <a:hlink>
        <a:srgbClr val="A3D9B9"/>
      </a:hlink>
      <a:folHlink>
        <a:srgbClr val="A3D9B9"/>
      </a:folHlink>
    </a:clrScheme>
    <a:fontScheme name="Custom 1">
      <a:majorFont>
        <a:latin typeface="Arial Black"/>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C15 PPT - Artitudes - VA_r03.pptx" id="{3818CB51-9208-4331-BFC5-67E996A2641E}" vid="{05A0A6FC-54E2-4B59-9539-F83E3EE666CC}"/>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ableau_Conference_2015_Template_16x9 - Artitudes">
  <a:themeElements>
    <a:clrScheme name="Tableau Conference 2015">
      <a:dk1>
        <a:srgbClr val="505050"/>
      </a:dk1>
      <a:lt1>
        <a:srgbClr val="FFFFFF"/>
      </a:lt1>
      <a:dk2>
        <a:srgbClr val="144D63"/>
      </a:dk2>
      <a:lt2>
        <a:srgbClr val="EAEAEA"/>
      </a:lt2>
      <a:accent1>
        <a:srgbClr val="144D63"/>
      </a:accent1>
      <a:accent2>
        <a:srgbClr val="DC661D"/>
      </a:accent2>
      <a:accent3>
        <a:srgbClr val="F6BF0C"/>
      </a:accent3>
      <a:accent4>
        <a:srgbClr val="66C18C"/>
      </a:accent4>
      <a:accent5>
        <a:srgbClr val="13849A"/>
      </a:accent5>
      <a:accent6>
        <a:srgbClr val="95B8C7"/>
      </a:accent6>
      <a:hlink>
        <a:srgbClr val="A3D9B9"/>
      </a:hlink>
      <a:folHlink>
        <a:srgbClr val="A3D9B9"/>
      </a:folHlink>
    </a:clrScheme>
    <a:fontScheme name="Custom 1">
      <a:majorFont>
        <a:latin typeface="Arial Black"/>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C15 PPT - Artitudes - VA_r03.pptx" id="{3818CB51-9208-4331-BFC5-67E996A2641E}" vid="{05A0A6FC-54E2-4B59-9539-F83E3EE666CC}"/>
    </a:ext>
  </a:extLst>
</a:theme>
</file>

<file path=ppt/theme/theme3.xml><?xml version="1.0" encoding="utf-8"?>
<a:theme xmlns:a="http://schemas.openxmlformats.org/drawingml/2006/main" name="2_Tableau_Conference_2015_Template_16x9 - Artitudes">
  <a:themeElements>
    <a:clrScheme name="Tableau Conference 2015">
      <a:dk1>
        <a:srgbClr val="505050"/>
      </a:dk1>
      <a:lt1>
        <a:srgbClr val="FFFFFF"/>
      </a:lt1>
      <a:dk2>
        <a:srgbClr val="144D63"/>
      </a:dk2>
      <a:lt2>
        <a:srgbClr val="EAEAEA"/>
      </a:lt2>
      <a:accent1>
        <a:srgbClr val="144D63"/>
      </a:accent1>
      <a:accent2>
        <a:srgbClr val="DC661D"/>
      </a:accent2>
      <a:accent3>
        <a:srgbClr val="F6BF0C"/>
      </a:accent3>
      <a:accent4>
        <a:srgbClr val="66C18C"/>
      </a:accent4>
      <a:accent5>
        <a:srgbClr val="13849A"/>
      </a:accent5>
      <a:accent6>
        <a:srgbClr val="95B8C7"/>
      </a:accent6>
      <a:hlink>
        <a:srgbClr val="A3D9B9"/>
      </a:hlink>
      <a:folHlink>
        <a:srgbClr val="A3D9B9"/>
      </a:folHlink>
    </a:clrScheme>
    <a:fontScheme name="Custom 1">
      <a:majorFont>
        <a:latin typeface="Arial Black"/>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C15 PPT - Artitudes - VA_r03.pptx" id="{3818CB51-9208-4331-BFC5-67E996A2641E}" vid="{05A0A6FC-54E2-4B59-9539-F83E3EE666CC}"/>
    </a:ext>
  </a:extLst>
</a:theme>
</file>

<file path=ppt/theme/theme4.xml><?xml version="1.0" encoding="utf-8"?>
<a:theme xmlns:a="http://schemas.openxmlformats.org/drawingml/2006/main" name="3_Tableau_Conference_2015_Template_16x9 - Artitudes">
  <a:themeElements>
    <a:clrScheme name="Tableau Conference 2015">
      <a:dk1>
        <a:srgbClr val="505050"/>
      </a:dk1>
      <a:lt1>
        <a:srgbClr val="FFFFFF"/>
      </a:lt1>
      <a:dk2>
        <a:srgbClr val="144D63"/>
      </a:dk2>
      <a:lt2>
        <a:srgbClr val="EAEAEA"/>
      </a:lt2>
      <a:accent1>
        <a:srgbClr val="144D63"/>
      </a:accent1>
      <a:accent2>
        <a:srgbClr val="DC661D"/>
      </a:accent2>
      <a:accent3>
        <a:srgbClr val="F6BF0C"/>
      </a:accent3>
      <a:accent4>
        <a:srgbClr val="66C18C"/>
      </a:accent4>
      <a:accent5>
        <a:srgbClr val="13849A"/>
      </a:accent5>
      <a:accent6>
        <a:srgbClr val="95B8C7"/>
      </a:accent6>
      <a:hlink>
        <a:srgbClr val="A3D9B9"/>
      </a:hlink>
      <a:folHlink>
        <a:srgbClr val="A3D9B9"/>
      </a:folHlink>
    </a:clrScheme>
    <a:fontScheme name="Custom 1">
      <a:majorFont>
        <a:latin typeface="Arial Black"/>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C15 PPT - Artitudes - VA_r03.pptx" id="{3818CB51-9208-4331-BFC5-67E996A2641E}" vid="{05A0A6FC-54E2-4B59-9539-F83E3EE666CC}"/>
    </a:ext>
  </a:extLst>
</a:theme>
</file>

<file path=ppt/theme/theme5.xml><?xml version="1.0" encoding="utf-8"?>
<a:theme xmlns:a="http://schemas.openxmlformats.org/drawingml/2006/main" name="4_Tableau_Conference_2015_Template_16x9 - Artitudes">
  <a:themeElements>
    <a:clrScheme name="Tableau Conference 2015">
      <a:dk1>
        <a:srgbClr val="505050"/>
      </a:dk1>
      <a:lt1>
        <a:srgbClr val="FFFFFF"/>
      </a:lt1>
      <a:dk2>
        <a:srgbClr val="144D63"/>
      </a:dk2>
      <a:lt2>
        <a:srgbClr val="EAEAEA"/>
      </a:lt2>
      <a:accent1>
        <a:srgbClr val="144D63"/>
      </a:accent1>
      <a:accent2>
        <a:srgbClr val="DC661D"/>
      </a:accent2>
      <a:accent3>
        <a:srgbClr val="F6BF0C"/>
      </a:accent3>
      <a:accent4>
        <a:srgbClr val="66C18C"/>
      </a:accent4>
      <a:accent5>
        <a:srgbClr val="13849A"/>
      </a:accent5>
      <a:accent6>
        <a:srgbClr val="95B8C7"/>
      </a:accent6>
      <a:hlink>
        <a:srgbClr val="A3D9B9"/>
      </a:hlink>
      <a:folHlink>
        <a:srgbClr val="A3D9B9"/>
      </a:folHlink>
    </a:clrScheme>
    <a:fontScheme name="Custom 1">
      <a:majorFont>
        <a:latin typeface="Arial Black"/>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C15 PPT - Artitudes - VA_r03.pptx" id="{3818CB51-9208-4331-BFC5-67E996A2641E}" vid="{05A0A6FC-54E2-4B59-9539-F83E3EE666CC}"/>
    </a:ext>
  </a:extLst>
</a:theme>
</file>

<file path=ppt/theme/theme6.xml><?xml version="1.0" encoding="utf-8"?>
<a:theme xmlns:a="http://schemas.openxmlformats.org/drawingml/2006/main" name="5_Tableau_Conference_2015_Template_16x9 - Artitudes">
  <a:themeElements>
    <a:clrScheme name="Tableau Conference 2015">
      <a:dk1>
        <a:srgbClr val="505050"/>
      </a:dk1>
      <a:lt1>
        <a:srgbClr val="FFFFFF"/>
      </a:lt1>
      <a:dk2>
        <a:srgbClr val="144D63"/>
      </a:dk2>
      <a:lt2>
        <a:srgbClr val="EAEAEA"/>
      </a:lt2>
      <a:accent1>
        <a:srgbClr val="144D63"/>
      </a:accent1>
      <a:accent2>
        <a:srgbClr val="DC661D"/>
      </a:accent2>
      <a:accent3>
        <a:srgbClr val="F6BF0C"/>
      </a:accent3>
      <a:accent4>
        <a:srgbClr val="66C18C"/>
      </a:accent4>
      <a:accent5>
        <a:srgbClr val="13849A"/>
      </a:accent5>
      <a:accent6>
        <a:srgbClr val="95B8C7"/>
      </a:accent6>
      <a:hlink>
        <a:srgbClr val="A3D9B9"/>
      </a:hlink>
      <a:folHlink>
        <a:srgbClr val="A3D9B9"/>
      </a:folHlink>
    </a:clrScheme>
    <a:fontScheme name="Custom 1">
      <a:majorFont>
        <a:latin typeface="Arial Black"/>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C15 PPT - Artitudes - VA_r03.pptx" id="{3818CB51-9208-4331-BFC5-67E996A2641E}" vid="{05A0A6FC-54E2-4B59-9539-F83E3EE666CC}"/>
    </a:ext>
  </a:extLst>
</a:theme>
</file>

<file path=ppt/theme/theme7.xml><?xml version="1.0" encoding="utf-8"?>
<a:theme xmlns:a="http://schemas.openxmlformats.org/drawingml/2006/main" name="Template_CorpPPT_GillSansMT_c">
  <a:themeElements>
    <a:clrScheme name="Custom 8">
      <a:dk1>
        <a:srgbClr val="666666"/>
      </a:dk1>
      <a:lt1>
        <a:sysClr val="window" lastClr="FFFFFF"/>
      </a:lt1>
      <a:dk2>
        <a:srgbClr val="5B6591"/>
      </a:dk2>
      <a:lt2>
        <a:srgbClr val="FFFFFF"/>
      </a:lt2>
      <a:accent1>
        <a:srgbClr val="1F447D"/>
      </a:accent1>
      <a:accent2>
        <a:srgbClr val="E8762C"/>
      </a:accent2>
      <a:accent3>
        <a:srgbClr val="7099A6"/>
      </a:accent3>
      <a:accent4>
        <a:srgbClr val="59879B"/>
      </a:accent4>
      <a:accent5>
        <a:srgbClr val="4C4C4C"/>
      </a:accent5>
      <a:accent6>
        <a:srgbClr val="C72035"/>
      </a:accent6>
      <a:hlink>
        <a:srgbClr val="EB912C"/>
      </a:hlink>
      <a:folHlink>
        <a:srgbClr val="969696"/>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60000"/>
            <a:lumOff val="4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cmpd="sng">
          <a:solidFill>
            <a:schemeClr val="bg1">
              <a:lumMod val="7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CorporatePresentationTemplate_GillSansMT">
  <a:themeElements>
    <a:clrScheme name="Custom 8">
      <a:dk1>
        <a:srgbClr val="666666"/>
      </a:dk1>
      <a:lt1>
        <a:sysClr val="window" lastClr="FFFFFF"/>
      </a:lt1>
      <a:dk2>
        <a:srgbClr val="5B6591"/>
      </a:dk2>
      <a:lt2>
        <a:srgbClr val="FFFFFF"/>
      </a:lt2>
      <a:accent1>
        <a:srgbClr val="1F447D"/>
      </a:accent1>
      <a:accent2>
        <a:srgbClr val="E8762C"/>
      </a:accent2>
      <a:accent3>
        <a:srgbClr val="7099A6"/>
      </a:accent3>
      <a:accent4>
        <a:srgbClr val="59879B"/>
      </a:accent4>
      <a:accent5>
        <a:srgbClr val="4C4C4C"/>
      </a:accent5>
      <a:accent6>
        <a:srgbClr val="C72035"/>
      </a:accent6>
      <a:hlink>
        <a:srgbClr val="EB912C"/>
      </a:hlink>
      <a:folHlink>
        <a:srgbClr val="969696"/>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60000"/>
            <a:lumOff val="4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cmpd="sng">
          <a:solidFill>
            <a:schemeClr val="bg1">
              <a:lumMod val="7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riveDiscovery.potx" id="{6E99B0DA-9854-455B-B969-FE4EC11E0FFC}" vid="{30F851ED-2742-4512-8FD2-5A8D9200987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8f5d7798-7821-43a6-a985-13101876e817">
      <Value>1448</Value>
    </TaxCatchAll>
    <j89f38c15dce4d319549dc3776cbf89a xmlns="8f5d7798-7821-43a6-a985-13101876e817">
      <Terms xmlns="http://schemas.microsoft.com/office/infopath/2007/PartnerControls"/>
    </j89f38c15dce4d319549dc3776cbf89a>
    <d7c70b0ed11447c597c34d4c1f41e9cd xmlns="8f5d7798-7821-43a6-a985-13101876e817">
      <Terms xmlns="http://schemas.microsoft.com/office/infopath/2007/PartnerControls"/>
    </d7c70b0ed11447c597c34d4c1f41e9cd>
    <he78203ea28d454db387e2db948ab676 xmlns="082e1078-9f74-49a2-8369-39099c44de56">
      <Terms xmlns="http://schemas.microsoft.com/office/infopath/2007/PartnerControls"/>
    </he78203ea28d454db387e2db948ab676>
    <d9cacc74e1e44e54a490d96812b0caac xmlns="8f5d7798-7821-43a6-a985-13101876e817">
      <Terms xmlns="http://schemas.microsoft.com/office/infopath/2007/PartnerControls"/>
    </d9cacc74e1e44e54a490d96812b0caac>
    <TaxKeywordTaxHTField xmlns="8f5d7798-7821-43a6-a985-13101876e817">
      <Terms xmlns="http://schemas.microsoft.com/office/infopath/2007/PartnerControls">
        <TermInfo xmlns="http://schemas.microsoft.com/office/infopath/2007/PartnerControls">
          <TermName xmlns="http://schemas.microsoft.com/office/infopath/2007/PartnerControls">Tableau Conference 2015</TermName>
          <TermId xmlns="http://schemas.microsoft.com/office/infopath/2007/PartnerControls">e9ba4fc4-0c2a-4403-b13e-7d643ac0c45b</TermId>
        </TermInfo>
      </Terms>
    </TaxKeywordTaxHTField>
    <m87bee75e4374e339922d70764268e24 xmlns="8f5d7798-7821-43a6-a985-13101876e817">
      <Terms xmlns="http://schemas.microsoft.com/office/infopath/2007/PartnerControls"/>
    </m87bee75e4374e339922d70764268e24>
    <n8e15f960ce64786886faaeede23cb19 xmlns="8f5d7798-7821-43a6-a985-13101876e817">
      <Terms xmlns="http://schemas.microsoft.com/office/infopath/2007/PartnerControls"/>
    </n8e15f960ce64786886faaeede23cb19>
    <_dlc_DocId xmlns="8f5d7798-7821-43a6-a985-13101876e817">YRR7S5RA3EMT-4-2635</_dlc_DocId>
    <_dlc_DocIdUrl xmlns="8f5d7798-7821-43a6-a985-13101876e817">
      <Url>https://mysharepoint.tsi.lan/development/_layouts/15/DocIdRedir.aspx?ID=YRR7S5RA3EMT-4-2635</Url>
      <Description>YRR7S5RA3EMT-4-2635</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Tableau Document" ma:contentTypeID="0x010100F510592B88785F47B9543416BF59C85A000954B1BB9C78F2458B3FA01C126EF3F4" ma:contentTypeVersion="9" ma:contentTypeDescription="" ma:contentTypeScope="" ma:versionID="472eeda26b46da730364d78e5e085e34">
  <xsd:schema xmlns:xsd="http://www.w3.org/2001/XMLSchema" xmlns:xs="http://www.w3.org/2001/XMLSchema" xmlns:p="http://schemas.microsoft.com/office/2006/metadata/properties" xmlns:ns2="8f5d7798-7821-43a6-a985-13101876e817" xmlns:ns3="082e1078-9f74-49a2-8369-39099c44de56" targetNamespace="http://schemas.microsoft.com/office/2006/metadata/properties" ma:root="true" ma:fieldsID="ec335ab5fc2bab7394a7595f490905bd" ns2:_="" ns3:_="">
    <xsd:import namespace="8f5d7798-7821-43a6-a985-13101876e817"/>
    <xsd:import namespace="082e1078-9f74-49a2-8369-39099c44de56"/>
    <xsd:element name="properties">
      <xsd:complexType>
        <xsd:sequence>
          <xsd:element name="documentManagement">
            <xsd:complexType>
              <xsd:all>
                <xsd:element ref="ns2:n8e15f960ce64786886faaeede23cb19" minOccurs="0"/>
                <xsd:element ref="ns2:TaxCatchAll" minOccurs="0"/>
                <xsd:element ref="ns2:TaxCatchAllLabel" minOccurs="0"/>
                <xsd:element ref="ns2:d7c70b0ed11447c597c34d4c1f41e9cd" minOccurs="0"/>
                <xsd:element ref="ns2:m87bee75e4374e339922d70764268e24" minOccurs="0"/>
                <xsd:element ref="ns2:j89f38c15dce4d319549dc3776cbf89a" minOccurs="0"/>
                <xsd:element ref="ns2:d9cacc74e1e44e54a490d96812b0caac" minOccurs="0"/>
                <xsd:element ref="ns2:TaxKeywordTaxHTField" minOccurs="0"/>
                <xsd:element ref="ns2:_dlc_DocId" minOccurs="0"/>
                <xsd:element ref="ns2:_dlc_DocIdUrl" minOccurs="0"/>
                <xsd:element ref="ns2:_dlc_DocIdPersistId" minOccurs="0"/>
                <xsd:element ref="ns3:he78203ea28d454db387e2db948ab676"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5d7798-7821-43a6-a985-13101876e817" elementFormDefault="qualified">
    <xsd:import namespace="http://schemas.microsoft.com/office/2006/documentManagement/types"/>
    <xsd:import namespace="http://schemas.microsoft.com/office/infopath/2007/PartnerControls"/>
    <xsd:element name="n8e15f960ce64786886faaeede23cb19" ma:index="9" nillable="true" ma:taxonomy="true" ma:internalName="n8e15f960ce64786886faaeede23cb19" ma:taxonomyFieldName="Review_x0020_Status1" ma:displayName="Review Status" ma:default="" ma:fieldId="{78e15f96-0ce6-4786-886f-aaeede23cb19}" ma:sspId="53868d9d-ed24-45ac-9479-545e17389b59" ma:termSetId="c47ab3f6-7121-433a-8988-fee1a18002b1" ma:anchorId="00000000-0000-0000-0000-000000000000" ma:open="false" ma:isKeyword="false">
      <xsd:complexType>
        <xsd:sequence>
          <xsd:element ref="pc:Terms" minOccurs="0" maxOccurs="1"/>
        </xsd:sequence>
      </xsd:complexType>
    </xsd:element>
    <xsd:element name="TaxCatchAll" ma:index="10" nillable="true" ma:displayName="Taxonomy Catch All Column" ma:hidden="true" ma:list="{9da5cc64-91ec-4401-86e7-396541249071}" ma:internalName="TaxCatchAll" ma:showField="CatchAllData" ma:web="8f5d7798-7821-43a6-a985-13101876e817">
      <xsd:complexType>
        <xsd:complexContent>
          <xsd:extension base="dms:MultiChoiceLookup">
            <xsd:sequence>
              <xsd:element name="Value" type="dms:Lookup" maxOccurs="unbounded" minOccurs="0" nillable="true"/>
            </xsd:sequence>
          </xsd:extension>
        </xsd:complexContent>
      </xsd:complexType>
    </xsd:element>
    <xsd:element name="TaxCatchAllLabel" ma:index="11" nillable="true" ma:displayName="Taxonomy Catch All Column1" ma:hidden="true" ma:list="{9da5cc64-91ec-4401-86e7-396541249071}" ma:internalName="TaxCatchAllLabel" ma:readOnly="true" ma:showField="CatchAllDataLabel" ma:web="8f5d7798-7821-43a6-a985-13101876e817">
      <xsd:complexType>
        <xsd:complexContent>
          <xsd:extension base="dms:MultiChoiceLookup">
            <xsd:sequence>
              <xsd:element name="Value" type="dms:Lookup" maxOccurs="unbounded" minOccurs="0" nillable="true"/>
            </xsd:sequence>
          </xsd:extension>
        </xsd:complexContent>
      </xsd:complexType>
    </xsd:element>
    <xsd:element name="d7c70b0ed11447c597c34d4c1f41e9cd" ma:index="13" nillable="true" ma:taxonomy="true" ma:internalName="d7c70b0ed11447c597c34d4c1f41e9cd" ma:taxonomyFieldName="Online" ma:displayName="Feature Team" ma:default="" ma:fieldId="{d7c70b0e-d114-47c5-97c3-4d4c1f41e9cd}" ma:sspId="53868d9d-ed24-45ac-9479-545e17389b59" ma:termSetId="fff5c8ec-db90-4d10-bd22-e3bd600627d8" ma:anchorId="00000000-0000-0000-0000-000000000000" ma:open="false" ma:isKeyword="false">
      <xsd:complexType>
        <xsd:sequence>
          <xsd:element ref="pc:Terms" minOccurs="0" maxOccurs="1"/>
        </xsd:sequence>
      </xsd:complexType>
    </xsd:element>
    <xsd:element name="m87bee75e4374e339922d70764268e24" ma:index="15" nillable="true" ma:taxonomy="true" ma:internalName="m87bee75e4374e339922d70764268e24" ma:taxonomyFieldName="Document_x0020_Category1" ma:displayName="Document Category" ma:default="" ma:fieldId="{687bee75-e437-4e33-9922-d70764268e24}" ma:sspId="53868d9d-ed24-45ac-9479-545e17389b59" ma:termSetId="e0d09c6e-2a7d-47b7-8487-d162cbc417d0" ma:anchorId="00000000-0000-0000-0000-000000000000" ma:open="false" ma:isKeyword="false">
      <xsd:complexType>
        <xsd:sequence>
          <xsd:element ref="pc:Terms" minOccurs="0" maxOccurs="1"/>
        </xsd:sequence>
      </xsd:complexType>
    </xsd:element>
    <xsd:element name="j89f38c15dce4d319549dc3776cbf89a" ma:index="17" nillable="true" ma:taxonomy="true" ma:internalName="j89f38c15dce4d319549dc3776cbf89a" ma:taxonomyFieldName="Tableau_x0020_Release0" ma:displayName="Tableau Release" ma:default="" ma:fieldId="{389f38c1-5dce-4d31-9549-dc3776cbf89a}" ma:sspId="53868d9d-ed24-45ac-9479-545e17389b59" ma:termSetId="65e12399-5799-4fd7-b877-95414072db10" ma:anchorId="00000000-0000-0000-0000-000000000000" ma:open="false" ma:isKeyword="false">
      <xsd:complexType>
        <xsd:sequence>
          <xsd:element ref="pc:Terms" minOccurs="0" maxOccurs="1"/>
        </xsd:sequence>
      </xsd:complexType>
    </xsd:element>
    <xsd:element name="d9cacc74e1e44e54a490d96812b0caac" ma:index="19" nillable="true" ma:taxonomy="true" ma:internalName="d9cacc74e1e44e54a490d96812b0caac" ma:taxonomyFieldName="Feature_x0020_Name" ma:displayName="Feature Name" ma:default="" ma:fieldId="{d9cacc74-e1e4-4e54-a490-d96812b0caac}" ma:sspId="53868d9d-ed24-45ac-9479-545e17389b59" ma:termSetId="4f336ba5-4c69-46b1-91d8-0982d276e130" ma:anchorId="00000000-0000-0000-0000-000000000000" ma:open="true" ma:isKeyword="false">
      <xsd:complexType>
        <xsd:sequence>
          <xsd:element ref="pc:Terms" minOccurs="0" maxOccurs="1"/>
        </xsd:sequence>
      </xsd:complexType>
    </xsd:element>
    <xsd:element name="TaxKeywordTaxHTField" ma:index="21" nillable="true" ma:taxonomy="true" ma:internalName="TaxKeywordTaxHTField" ma:taxonomyFieldName="TaxKeyword" ma:displayName="Enterprise Keywords" ma:fieldId="{23f27201-bee3-471e-b2e7-b64fd8b7ca38}" ma:taxonomyMulti="true" ma:sspId="53868d9d-ed24-45ac-9479-545e17389b59" ma:termSetId="00000000-0000-0000-0000-000000000000" ma:anchorId="00000000-0000-0000-0000-000000000000" ma:open="true" ma:isKeyword="true">
      <xsd:complexType>
        <xsd:sequence>
          <xsd:element ref="pc:Terms" minOccurs="0" maxOccurs="1"/>
        </xsd:sequence>
      </xsd:complexType>
    </xsd:element>
    <xsd:element name="_dlc_DocId" ma:index="23" nillable="true" ma:displayName="Document ID Value" ma:description="The value of the document ID assigned to this item." ma:internalName="_dlc_DocId" ma:readOnly="true">
      <xsd:simpleType>
        <xsd:restriction base="dms:Text"/>
      </xsd:simpleType>
    </xsd:element>
    <xsd:element name="_dlc_DocIdUrl" ma:index="24"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25"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082e1078-9f74-49a2-8369-39099c44de56" elementFormDefault="qualified">
    <xsd:import namespace="http://schemas.microsoft.com/office/2006/documentManagement/types"/>
    <xsd:import namespace="http://schemas.microsoft.com/office/infopath/2007/PartnerControls"/>
    <xsd:element name="he78203ea28d454db387e2db948ab676" ma:index="27" nillable="true" ma:taxonomy="true" ma:internalName="he78203ea28d454db387e2db948ab676" ma:taxonomyFieldName="Doc_x0020_Life_x0020_Cycle" ma:displayName="Archive" ma:readOnly="false" ma:default="" ma:fieldId="{1e78203e-a28d-454d-b387-e2db948ab676}" ma:sspId="53868d9d-ed24-45ac-9479-545e17389b59" ma:termSetId="1a9aaad6-de07-48c2-9ad9-ff1d1852a5a1"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ma:index="8" ma:displayName="Risks"/>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metadata/properties"/>
    <ds:schemaRef ds:uri="http://www.w3.org/XML/1998/namespace"/>
    <ds:schemaRef ds:uri="http://purl.org/dc/dcmitype/"/>
    <ds:schemaRef ds:uri="http://schemas.microsoft.com/office/infopath/2007/PartnerControls"/>
    <ds:schemaRef ds:uri="http://schemas.microsoft.com/office/2006/documentManagement/types"/>
    <ds:schemaRef ds:uri="http://purl.org/dc/elements/1.1/"/>
    <ds:schemaRef ds:uri="082e1078-9f74-49a2-8369-39099c44de56"/>
    <ds:schemaRef ds:uri="8f5d7798-7821-43a6-a985-13101876e817"/>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DD0DF9C7-60B4-4437-900E-4753855F8CD3}">
  <ds:schemaRefs>
    <ds:schemaRef ds:uri="http://schemas.microsoft.com/sharepoint/events"/>
  </ds:schemaRefs>
</ds:datastoreItem>
</file>

<file path=customXml/itemProps4.xml><?xml version="1.0" encoding="utf-8"?>
<ds:datastoreItem xmlns:ds="http://schemas.openxmlformats.org/officeDocument/2006/customXml" ds:itemID="{48281F4F-E2D6-40B7-8253-0CBC423403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f5d7798-7821-43a6-a985-13101876e817"/>
    <ds:schemaRef ds:uri="082e1078-9f74-49a2-8369-39099c44de5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24971</TotalTime>
  <Words>640</Words>
  <Application>Microsoft Office PowerPoint</Application>
  <PresentationFormat>Custom</PresentationFormat>
  <Paragraphs>118</Paragraphs>
  <Slides>29</Slides>
  <Notes>21</Notes>
  <HiddenSlides>0</HiddenSlides>
  <MMClips>0</MMClips>
  <ScaleCrop>false</ScaleCrop>
  <HeadingPairs>
    <vt:vector size="6" baseType="variant">
      <vt:variant>
        <vt:lpstr>Fonts Used</vt:lpstr>
      </vt:variant>
      <vt:variant>
        <vt:i4>9</vt:i4>
      </vt:variant>
      <vt:variant>
        <vt:lpstr>Theme</vt:lpstr>
      </vt:variant>
      <vt:variant>
        <vt:i4>8</vt:i4>
      </vt:variant>
      <vt:variant>
        <vt:lpstr>Slide Titles</vt:lpstr>
      </vt:variant>
      <vt:variant>
        <vt:i4>29</vt:i4>
      </vt:variant>
    </vt:vector>
  </HeadingPairs>
  <TitlesOfParts>
    <vt:vector size="46" baseType="lpstr">
      <vt:lpstr>ＭＳ Ｐゴシック</vt:lpstr>
      <vt:lpstr>AmerType</vt:lpstr>
      <vt:lpstr>Arial</vt:lpstr>
      <vt:lpstr>Arial Black</vt:lpstr>
      <vt:lpstr>BentonSans</vt:lpstr>
      <vt:lpstr>Calibri</vt:lpstr>
      <vt:lpstr>Consolas</vt:lpstr>
      <vt:lpstr>Gill Sans MT</vt:lpstr>
      <vt:lpstr>Segoe UI</vt:lpstr>
      <vt:lpstr>Tableau_Conference_2015_Template_16x9 - Artitudes</vt:lpstr>
      <vt:lpstr>1_Tableau_Conference_2015_Template_16x9 - Artitudes</vt:lpstr>
      <vt:lpstr>2_Tableau_Conference_2015_Template_16x9 - Artitudes</vt:lpstr>
      <vt:lpstr>3_Tableau_Conference_2015_Template_16x9 - Artitudes</vt:lpstr>
      <vt:lpstr>4_Tableau_Conference_2015_Template_16x9 - Artitudes</vt:lpstr>
      <vt:lpstr>5_Tableau_Conference_2015_Template_16x9 - Artitudes</vt:lpstr>
      <vt:lpstr>Template_CorpPPT_GillSansMT_c</vt:lpstr>
      <vt:lpstr>CorporatePresentationTemplate_GillSansMT</vt:lpstr>
      <vt:lpstr>DATAVIZ 300  Week 7: Enabling Organizations with Data </vt:lpstr>
      <vt:lpstr>Guest Speaker  Zachary Ahrens  Final Project  Last Thoughts on Design       Expectations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Takeaways</vt:lpstr>
      <vt:lpstr>To Pass the Class:  1. Attend Class  2. Submit a visualization  - 3 separate visual elements included  - Multiple dimensions in each visualization    3. Submit the Post-Mortem  </vt:lpstr>
      <vt:lpstr>Post Mortem Questions  DISCOVERY 1. Whom does your visualization serve? 2. What is the visualization meant to tell them? 3. What specific action(s) should the visualization drive?      [I.e., What would happen if this report didn’t exist?”]  EVALUATION 4. How does the visualization effectively convey the message?     [I.e., Which Visual Best Practices or Cognitive elements did you use?]  5. How does the visualization effectively support the desired action?  REFLECTION 6. Why did you develop this visualization? 7. How can you apply what you learned in the future? 8. What would have done differently with hindsight?</vt:lpstr>
      <vt:lpstr>How do I evaluate?  STEP 1: Looking at the answers to your three discovery questions I will on my own answer the evaluation question, by asking:  Is there a point?  Do you support that point?   Do Do you utilize visual best practices to have an aha moment?   Do your Visualizations drives insights for the user to take an action? </vt:lpstr>
      <vt:lpstr>Breaking Down a Story</vt:lpstr>
      <vt:lpstr>Post Mortem Questions  DISCOVERY 1. Whom does your visualization serve? 2. What is the visualization meant to tell them? 3. What specific action(s) should the visualization drive?      [I.e., What would happen if this report didn’t exist?”]  EVALUATION 4. How does the visualization effectively convey the message?     [I.e., Which Visual Best Practices or Cognitive elements did you use?]  5. How does the visualization effectively support the desired action?  REFLECTION 6. Why did you develop this visualization? 7. How can you apply what you learned in the future? 8. What would have done differently with hindsight?</vt:lpstr>
      <vt:lpstr>How do I evaluate?  STEP 2: I will compare them to your answers to the evaluation section to ensure you have understanding.   Do they match your answers in the post-mortem? </vt:lpstr>
      <vt:lpstr>Post Mortem Questions  DISCOVERY 1. Whom does your visualization serve? 2. What is the visualization meant to tell them? 3. What specific action(s) should the visualization drive?      [I.e., What would happen if this report didn’t exist?”]  EVALUATION 4. How does the visualization effectively convey the message?     [I.e., Which Visual Best Practices or Cognitive elements did you use?]  5. How does the visualization effectively support the desired action?  REFLECTION 6. Why did you develop this visualization? 7. How can you apply what you learned in the future? 8. What would have done differently with hindsight?</vt:lpstr>
      <vt:lpstr>How do I evaluate?  STEP 3: If not, are you aware in the reflection section of your weakness and would you approach it differently next time?  If I do not see cognition, I will reach out to you by email for clarification or to set up a call.</vt:lpstr>
      <vt:lpstr>Post Mortem Questions  DISCOVERY 1. Whom does your visualization serve? 2. What is the visualization meant to tell them? 3. What specific action(s) should the visualization drive?      [I.e., What would happen if this report didn’t exist?”]  EVALUATION 4. How does the visualization effectively convey the message?     [I.e., Which Visual Best Practices or Cognitive elements did you use?]  5. How does the visualization effectively support the desired action?  REFLECTION 6. Why did you develop this visualization? 7. How can you apply what you learned in the future? 8. What would have done differently with hindsight?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Vanessa Au</dc:creator>
  <cp:keywords>Tableau Conference 2015</cp:keywords>
  <cp:lastModifiedBy>Ashley Howard</cp:lastModifiedBy>
  <cp:revision>255</cp:revision>
  <dcterms:created xsi:type="dcterms:W3CDTF">2015-08-07T23:21:18Z</dcterms:created>
  <dcterms:modified xsi:type="dcterms:W3CDTF">2016-06-01T04:06:44Z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0x010100F510592B88785F47B9543416BF59C85A000954B1BB9C78F2458B3FA01C126EF3F4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1448;#Tableau Conference 2015|e9ba4fc4-0c2a-4403-b13e-7d643ac0c45b</vt:lpwstr>
  </property>
  <property fmtid="{D5CDD505-2E9C-101B-9397-08002B2CF9AE}" pid="12" name="_dlc_DocIdItemGuid">
    <vt:lpwstr>0a65b257-e4e2-49e1-8038-5a4580b3ee97</vt:lpwstr>
  </property>
  <property fmtid="{D5CDD505-2E9C-101B-9397-08002B2CF9AE}" pid="13" name="Review_x0020_Status1">
    <vt:lpwstr/>
  </property>
  <property fmtid="{D5CDD505-2E9C-101B-9397-08002B2CF9AE}" pid="14" name="Document_x0020_Category1">
    <vt:lpwstr/>
  </property>
  <property fmtid="{D5CDD505-2E9C-101B-9397-08002B2CF9AE}" pid="15" name="Tableau_x0020_Release0">
    <vt:lpwstr/>
  </property>
  <property fmtid="{D5CDD505-2E9C-101B-9397-08002B2CF9AE}" pid="16" name="Feature_x0020_Name">
    <vt:lpwstr/>
  </property>
  <property fmtid="{D5CDD505-2E9C-101B-9397-08002B2CF9AE}" pid="17" name="Doc_x0020_Life_x0020_Cycle">
    <vt:lpwstr/>
  </property>
  <property fmtid="{D5CDD505-2E9C-101B-9397-08002B2CF9AE}" pid="18" name="Online">
    <vt:lpwstr/>
  </property>
  <property fmtid="{D5CDD505-2E9C-101B-9397-08002B2CF9AE}" pid="19" name="Tableau Release0">
    <vt:lpwstr/>
  </property>
  <property fmtid="{D5CDD505-2E9C-101B-9397-08002B2CF9AE}" pid="20" name="Review Status1">
    <vt:lpwstr/>
  </property>
  <property fmtid="{D5CDD505-2E9C-101B-9397-08002B2CF9AE}" pid="21" name="Document Category1">
    <vt:lpwstr/>
  </property>
  <property fmtid="{D5CDD505-2E9C-101B-9397-08002B2CF9AE}" pid="22" name="Doc Life Cycle">
    <vt:lpwstr/>
  </property>
  <property fmtid="{D5CDD505-2E9C-101B-9397-08002B2CF9AE}" pid="23" name="Feature Name">
    <vt:lpwstr/>
  </property>
</Properties>
</file>